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71" r:id="rId4"/>
    <p:sldId id="272" r:id="rId5"/>
    <p:sldId id="280" r:id="rId6"/>
    <p:sldId id="273" r:id="rId7"/>
    <p:sldId id="317" r:id="rId8"/>
    <p:sldId id="319" r:id="rId9"/>
    <p:sldId id="318" r:id="rId10"/>
    <p:sldId id="283" r:id="rId11"/>
    <p:sldId id="285" r:id="rId12"/>
    <p:sldId id="31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B3D1D8-B345-489C-A217-26CACA552C89}" v="988" dt="2020-11-25T17:10:51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iton Tavares" userId="fdc2ab21a71d34aa" providerId="LiveId" clId="{EBB3D1D8-B345-489C-A217-26CACA552C89}"/>
    <pc:docChg chg="undo custSel addSld delSld modSld sldOrd">
      <pc:chgData name="Heliton Tavares" userId="fdc2ab21a71d34aa" providerId="LiveId" clId="{EBB3D1D8-B345-489C-A217-26CACA552C89}" dt="2020-11-25T17:10:51.458" v="1743"/>
      <pc:docMkLst>
        <pc:docMk/>
      </pc:docMkLst>
      <pc:sldChg chg="addSp delSp modSp mod">
        <pc:chgData name="Heliton Tavares" userId="fdc2ab21a71d34aa" providerId="LiveId" clId="{EBB3D1D8-B345-489C-A217-26CACA552C89}" dt="2020-11-25T12:31:53.847" v="67" actId="1076"/>
        <pc:sldMkLst>
          <pc:docMk/>
          <pc:sldMk cId="635514839" sldId="256"/>
        </pc:sldMkLst>
        <pc:spChg chg="mod">
          <ac:chgData name="Heliton Tavares" userId="fdc2ab21a71d34aa" providerId="LiveId" clId="{EBB3D1D8-B345-489C-A217-26CACA552C89}" dt="2020-11-24T21:20:39.552" v="60" actId="27636"/>
          <ac:spMkLst>
            <pc:docMk/>
            <pc:sldMk cId="635514839" sldId="256"/>
            <ac:spMk id="10" creationId="{E431D25A-92E8-44D9-B4FE-5F4584EB7B5F}"/>
          </ac:spMkLst>
        </pc:spChg>
        <pc:spChg chg="mod">
          <ac:chgData name="Heliton Tavares" userId="fdc2ab21a71d34aa" providerId="LiveId" clId="{EBB3D1D8-B345-489C-A217-26CACA552C89}" dt="2020-11-24T21:20:19.195" v="47" actId="20577"/>
          <ac:spMkLst>
            <pc:docMk/>
            <pc:sldMk cId="635514839" sldId="256"/>
            <ac:spMk id="15" creationId="{25D19671-72EA-40FB-BBEF-EB6E17F2C150}"/>
          </ac:spMkLst>
        </pc:spChg>
        <pc:spChg chg="mod">
          <ac:chgData name="Heliton Tavares" userId="fdc2ab21a71d34aa" providerId="LiveId" clId="{EBB3D1D8-B345-489C-A217-26CACA552C89}" dt="2020-11-24T21:20:32.025" v="58" actId="20577"/>
          <ac:spMkLst>
            <pc:docMk/>
            <pc:sldMk cId="635514839" sldId="256"/>
            <ac:spMk id="16" creationId="{3107EF9F-BC3F-4267-A630-1AEDEEFC1141}"/>
          </ac:spMkLst>
        </pc:spChg>
        <pc:picChg chg="add mod">
          <ac:chgData name="Heliton Tavares" userId="fdc2ab21a71d34aa" providerId="LiveId" clId="{EBB3D1D8-B345-489C-A217-26CACA552C89}" dt="2020-11-25T12:31:26.391" v="64" actId="1076"/>
          <ac:picMkLst>
            <pc:docMk/>
            <pc:sldMk cId="635514839" sldId="256"/>
            <ac:picMk id="2" creationId="{3C6DB5CF-B89A-4254-BD23-99F3A5755B43}"/>
          </ac:picMkLst>
        </pc:picChg>
        <pc:picChg chg="add mod">
          <ac:chgData name="Heliton Tavares" userId="fdc2ab21a71d34aa" providerId="LiveId" clId="{EBB3D1D8-B345-489C-A217-26CACA552C89}" dt="2020-11-25T12:31:53.847" v="67" actId="1076"/>
          <ac:picMkLst>
            <pc:docMk/>
            <pc:sldMk cId="635514839" sldId="256"/>
            <ac:picMk id="4" creationId="{6C0EB997-1340-4037-8460-34B108481AF9}"/>
          </ac:picMkLst>
        </pc:picChg>
        <pc:picChg chg="del">
          <ac:chgData name="Heliton Tavares" userId="fdc2ab21a71d34aa" providerId="LiveId" clId="{EBB3D1D8-B345-489C-A217-26CACA552C89}" dt="2020-11-25T12:31:16.234" v="62" actId="478"/>
          <ac:picMkLst>
            <pc:docMk/>
            <pc:sldMk cId="635514839" sldId="256"/>
            <ac:picMk id="1026" creationId="{58585631-0821-4E50-B9C0-CBD7A1C3E1B3}"/>
          </ac:picMkLst>
        </pc:picChg>
        <pc:picChg chg="del">
          <ac:chgData name="Heliton Tavares" userId="fdc2ab21a71d34aa" providerId="LiveId" clId="{EBB3D1D8-B345-489C-A217-26CACA552C89}" dt="2020-11-24T21:20:43.880" v="61" actId="478"/>
          <ac:picMkLst>
            <pc:docMk/>
            <pc:sldMk cId="635514839" sldId="256"/>
            <ac:picMk id="1028" creationId="{12F557D5-A02E-4DD5-9E85-DB873C3898F0}"/>
          </ac:picMkLst>
        </pc:picChg>
      </pc:sldChg>
      <pc:sldChg chg="addSp delSp modSp mod">
        <pc:chgData name="Heliton Tavares" userId="fdc2ab21a71d34aa" providerId="LiveId" clId="{EBB3D1D8-B345-489C-A217-26CACA552C89}" dt="2020-11-25T12:39:16.933" v="91" actId="14100"/>
        <pc:sldMkLst>
          <pc:docMk/>
          <pc:sldMk cId="3551714700" sldId="267"/>
        </pc:sldMkLst>
        <pc:spChg chg="mod">
          <ac:chgData name="Heliton Tavares" userId="fdc2ab21a71d34aa" providerId="LiveId" clId="{EBB3D1D8-B345-489C-A217-26CACA552C89}" dt="2020-11-25T12:32:49.670" v="71" actId="6549"/>
          <ac:spMkLst>
            <pc:docMk/>
            <pc:sldMk cId="3551714700" sldId="267"/>
            <ac:spMk id="2" creationId="{78F15131-FF1E-46CE-B394-633330F60949}"/>
          </ac:spMkLst>
        </pc:spChg>
        <pc:picChg chg="del">
          <ac:chgData name="Heliton Tavares" userId="fdc2ab21a71d34aa" providerId="LiveId" clId="{EBB3D1D8-B345-489C-A217-26CACA552C89}" dt="2020-11-25T12:32:30.246" v="68" actId="478"/>
          <ac:picMkLst>
            <pc:docMk/>
            <pc:sldMk cId="3551714700" sldId="267"/>
            <ac:picMk id="3" creationId="{7DF5936D-E052-4B35-A890-868DD566E43C}"/>
          </ac:picMkLst>
        </pc:picChg>
        <pc:picChg chg="add mod">
          <ac:chgData name="Heliton Tavares" userId="fdc2ab21a71d34aa" providerId="LiveId" clId="{EBB3D1D8-B345-489C-A217-26CACA552C89}" dt="2020-11-25T12:39:01.824" v="88" actId="1582"/>
          <ac:picMkLst>
            <pc:docMk/>
            <pc:sldMk cId="3551714700" sldId="267"/>
            <ac:picMk id="6" creationId="{6480643D-01A8-4107-B934-BE404B684925}"/>
          </ac:picMkLst>
        </pc:picChg>
        <pc:picChg chg="del">
          <ac:chgData name="Heliton Tavares" userId="fdc2ab21a71d34aa" providerId="LiveId" clId="{EBB3D1D8-B345-489C-A217-26CACA552C89}" dt="2020-11-25T12:32:33.011" v="69" actId="478"/>
          <ac:picMkLst>
            <pc:docMk/>
            <pc:sldMk cId="3551714700" sldId="267"/>
            <ac:picMk id="7" creationId="{1CCB4F14-AB3D-4F41-A029-B8C7F55A2A1C}"/>
          </ac:picMkLst>
        </pc:picChg>
        <pc:picChg chg="add mod">
          <ac:chgData name="Heliton Tavares" userId="fdc2ab21a71d34aa" providerId="LiveId" clId="{EBB3D1D8-B345-489C-A217-26CACA552C89}" dt="2020-11-25T12:39:16.933" v="91" actId="14100"/>
          <ac:picMkLst>
            <pc:docMk/>
            <pc:sldMk cId="3551714700" sldId="267"/>
            <ac:picMk id="8" creationId="{2B0CDE26-534A-48BB-A8D6-637A44432CE8}"/>
          </ac:picMkLst>
        </pc:picChg>
        <pc:picChg chg="del">
          <ac:chgData name="Heliton Tavares" userId="fdc2ab21a71d34aa" providerId="LiveId" clId="{EBB3D1D8-B345-489C-A217-26CACA552C89}" dt="2020-11-25T12:32:58.437" v="72" actId="478"/>
          <ac:picMkLst>
            <pc:docMk/>
            <pc:sldMk cId="3551714700" sldId="267"/>
            <ac:picMk id="11" creationId="{7AC3FD53-5A2B-4A03-9227-B7768BF7F2B6}"/>
          </ac:picMkLst>
        </pc:picChg>
        <pc:picChg chg="add mod">
          <ac:chgData name="Heliton Tavares" userId="fdc2ab21a71d34aa" providerId="LiveId" clId="{EBB3D1D8-B345-489C-A217-26CACA552C89}" dt="2020-11-25T12:35:59.137" v="83" actId="14100"/>
          <ac:picMkLst>
            <pc:docMk/>
            <pc:sldMk cId="3551714700" sldId="267"/>
            <ac:picMk id="2050" creationId="{81B76A97-7E60-4CE1-8656-FA23E5A6B183}"/>
          </ac:picMkLst>
        </pc:picChg>
      </pc:sldChg>
      <pc:sldChg chg="addSp delSp modSp mod">
        <pc:chgData name="Heliton Tavares" userId="fdc2ab21a71d34aa" providerId="LiveId" clId="{EBB3D1D8-B345-489C-A217-26CACA552C89}" dt="2020-11-25T14:04:38.246" v="401" actId="1076"/>
        <pc:sldMkLst>
          <pc:docMk/>
          <pc:sldMk cId="2934812777" sldId="271"/>
        </pc:sldMkLst>
        <pc:spChg chg="mod">
          <ac:chgData name="Heliton Tavares" userId="fdc2ab21a71d34aa" providerId="LiveId" clId="{EBB3D1D8-B345-489C-A217-26CACA552C89}" dt="2020-11-25T13:21:15.713" v="126" actId="20577"/>
          <ac:spMkLst>
            <pc:docMk/>
            <pc:sldMk cId="2934812777" sldId="271"/>
            <ac:spMk id="2" creationId="{84CEBF20-7541-4DA1-885B-D594F8FDD1E4}"/>
          </ac:spMkLst>
        </pc:spChg>
        <pc:spChg chg="add mod">
          <ac:chgData name="Heliton Tavares" userId="fdc2ab21a71d34aa" providerId="LiveId" clId="{EBB3D1D8-B345-489C-A217-26CACA552C89}" dt="2020-11-25T13:22:11.233" v="165" actId="1076"/>
          <ac:spMkLst>
            <pc:docMk/>
            <pc:sldMk cId="2934812777" sldId="271"/>
            <ac:spMk id="8" creationId="{24178D1E-352B-4E19-B27A-1026EEEB2E1F}"/>
          </ac:spMkLst>
        </pc:spChg>
        <pc:spChg chg="add mod">
          <ac:chgData name="Heliton Tavares" userId="fdc2ab21a71d34aa" providerId="LiveId" clId="{EBB3D1D8-B345-489C-A217-26CACA552C89}" dt="2020-11-25T13:23:47.067" v="238" actId="1076"/>
          <ac:spMkLst>
            <pc:docMk/>
            <pc:sldMk cId="2934812777" sldId="271"/>
            <ac:spMk id="9" creationId="{153E3C88-6FB1-44E4-A683-70C8C1A12320}"/>
          </ac:spMkLst>
        </pc:spChg>
        <pc:spChg chg="add mod">
          <ac:chgData name="Heliton Tavares" userId="fdc2ab21a71d34aa" providerId="LiveId" clId="{EBB3D1D8-B345-489C-A217-26CACA552C89}" dt="2020-11-25T14:04:38.246" v="401" actId="1076"/>
          <ac:spMkLst>
            <pc:docMk/>
            <pc:sldMk cId="2934812777" sldId="271"/>
            <ac:spMk id="10" creationId="{D2F2176E-D578-4B0F-9AF0-49909D3E35D8}"/>
          </ac:spMkLst>
        </pc:spChg>
        <pc:spChg chg="add mod">
          <ac:chgData name="Heliton Tavares" userId="fdc2ab21a71d34aa" providerId="LiveId" clId="{EBB3D1D8-B345-489C-A217-26CACA552C89}" dt="2020-11-25T13:59:02.511" v="400" actId="1076"/>
          <ac:spMkLst>
            <pc:docMk/>
            <pc:sldMk cId="2934812777" sldId="271"/>
            <ac:spMk id="11" creationId="{3953BBE8-2412-491A-A2E2-20CCD347315A}"/>
          </ac:spMkLst>
        </pc:spChg>
        <pc:spChg chg="add mod">
          <ac:chgData name="Heliton Tavares" userId="fdc2ab21a71d34aa" providerId="LiveId" clId="{EBB3D1D8-B345-489C-A217-26CACA552C89}" dt="2020-11-25T13:58:48.458" v="396" actId="1076"/>
          <ac:spMkLst>
            <pc:docMk/>
            <pc:sldMk cId="2934812777" sldId="271"/>
            <ac:spMk id="12" creationId="{C0F1FC18-DAC3-49F8-A145-F7BC3A4F12DF}"/>
          </ac:spMkLst>
        </pc:spChg>
        <pc:spChg chg="add mod">
          <ac:chgData name="Heliton Tavares" userId="fdc2ab21a71d34aa" providerId="LiveId" clId="{EBB3D1D8-B345-489C-A217-26CACA552C89}" dt="2020-11-25T13:58:57.869" v="399"/>
          <ac:spMkLst>
            <pc:docMk/>
            <pc:sldMk cId="2934812777" sldId="271"/>
            <ac:spMk id="13" creationId="{8239843B-C3F7-4872-9510-EF6F422DD59F}"/>
          </ac:spMkLst>
        </pc:spChg>
        <pc:picChg chg="del">
          <ac:chgData name="Heliton Tavares" userId="fdc2ab21a71d34aa" providerId="LiveId" clId="{EBB3D1D8-B345-489C-A217-26CACA552C89}" dt="2020-11-25T13:20:45.288" v="92" actId="478"/>
          <ac:picMkLst>
            <pc:docMk/>
            <pc:sldMk cId="2934812777" sldId="271"/>
            <ac:picMk id="4" creationId="{8ED263AD-730E-445E-BA3D-07A1106AA1FD}"/>
          </ac:picMkLst>
        </pc:picChg>
        <pc:picChg chg="del">
          <ac:chgData name="Heliton Tavares" userId="fdc2ab21a71d34aa" providerId="LiveId" clId="{EBB3D1D8-B345-489C-A217-26CACA552C89}" dt="2020-11-25T13:20:46.136" v="93" actId="478"/>
          <ac:picMkLst>
            <pc:docMk/>
            <pc:sldMk cId="2934812777" sldId="271"/>
            <ac:picMk id="5" creationId="{8EDB8726-7A44-4CE3-8F94-632DA6F94DDE}"/>
          </ac:picMkLst>
        </pc:picChg>
        <pc:picChg chg="del">
          <ac:chgData name="Heliton Tavares" userId="fdc2ab21a71d34aa" providerId="LiveId" clId="{EBB3D1D8-B345-489C-A217-26CACA552C89}" dt="2020-11-25T13:20:47.872" v="94" actId="478"/>
          <ac:picMkLst>
            <pc:docMk/>
            <pc:sldMk cId="2934812777" sldId="271"/>
            <ac:picMk id="6" creationId="{63174FE8-B048-4670-82D5-5AA8F3D195F6}"/>
          </ac:picMkLst>
        </pc:picChg>
      </pc:sldChg>
      <pc:sldChg chg="addSp delSp modSp mod">
        <pc:chgData name="Heliton Tavares" userId="fdc2ab21a71d34aa" providerId="LiveId" clId="{EBB3D1D8-B345-489C-A217-26CACA552C89}" dt="2020-11-25T14:24:47.703" v="428" actId="27636"/>
        <pc:sldMkLst>
          <pc:docMk/>
          <pc:sldMk cId="1665649354" sldId="272"/>
        </pc:sldMkLst>
        <pc:spChg chg="mod">
          <ac:chgData name="Heliton Tavares" userId="fdc2ab21a71d34aa" providerId="LiveId" clId="{EBB3D1D8-B345-489C-A217-26CACA552C89}" dt="2020-11-25T14:24:47.703" v="428" actId="27636"/>
          <ac:spMkLst>
            <pc:docMk/>
            <pc:sldMk cId="1665649354" sldId="272"/>
            <ac:spMk id="2" creationId="{72D9721A-517D-483C-99CF-051F59E97755}"/>
          </ac:spMkLst>
        </pc:spChg>
        <pc:spChg chg="del">
          <ac:chgData name="Heliton Tavares" userId="fdc2ab21a71d34aa" providerId="LiveId" clId="{EBB3D1D8-B345-489C-A217-26CACA552C89}" dt="2020-11-25T13:51:22.360" v="386" actId="478"/>
          <ac:spMkLst>
            <pc:docMk/>
            <pc:sldMk cId="1665649354" sldId="272"/>
            <ac:spMk id="8" creationId="{4772D862-4378-4D9C-8FA9-716D7A418B6C}"/>
          </ac:spMkLst>
        </pc:spChg>
        <pc:spChg chg="add mod">
          <ac:chgData name="Heliton Tavares" userId="fdc2ab21a71d34aa" providerId="LiveId" clId="{EBB3D1D8-B345-489C-A217-26CACA552C89}" dt="2020-11-25T14:09:08.043" v="406" actId="207"/>
          <ac:spMkLst>
            <pc:docMk/>
            <pc:sldMk cId="1665649354" sldId="272"/>
            <ac:spMk id="12" creationId="{D30F5ED0-B0DE-4FD7-8377-B2C30AF2B840}"/>
          </ac:spMkLst>
        </pc:spChg>
        <pc:spChg chg="add mod">
          <ac:chgData name="Heliton Tavares" userId="fdc2ab21a71d34aa" providerId="LiveId" clId="{EBB3D1D8-B345-489C-A217-26CACA552C89}" dt="2020-11-25T14:23:31.632" v="420"/>
          <ac:spMkLst>
            <pc:docMk/>
            <pc:sldMk cId="1665649354" sldId="272"/>
            <ac:spMk id="13" creationId="{A5377518-BE77-4731-9BE4-6E8ABEE1C030}"/>
          </ac:spMkLst>
        </pc:spChg>
        <pc:picChg chg="del">
          <ac:chgData name="Heliton Tavares" userId="fdc2ab21a71d34aa" providerId="LiveId" clId="{EBB3D1D8-B345-489C-A217-26CACA552C89}" dt="2020-11-25T13:51:16.631" v="382" actId="478"/>
          <ac:picMkLst>
            <pc:docMk/>
            <pc:sldMk cId="1665649354" sldId="272"/>
            <ac:picMk id="4" creationId="{FB5F2C42-108C-4EEE-B487-829B42BA2913}"/>
          </ac:picMkLst>
        </pc:picChg>
        <pc:picChg chg="del">
          <ac:chgData name="Heliton Tavares" userId="fdc2ab21a71d34aa" providerId="LiveId" clId="{EBB3D1D8-B345-489C-A217-26CACA552C89}" dt="2020-11-25T13:51:17.382" v="383" actId="478"/>
          <ac:picMkLst>
            <pc:docMk/>
            <pc:sldMk cId="1665649354" sldId="272"/>
            <ac:picMk id="5" creationId="{9FB239BD-7598-45DB-B290-E283FE0D8EEC}"/>
          </ac:picMkLst>
        </pc:picChg>
        <pc:picChg chg="del">
          <ac:chgData name="Heliton Tavares" userId="fdc2ab21a71d34aa" providerId="LiveId" clId="{EBB3D1D8-B345-489C-A217-26CACA552C89}" dt="2020-11-25T13:51:17.943" v="384" actId="478"/>
          <ac:picMkLst>
            <pc:docMk/>
            <pc:sldMk cId="1665649354" sldId="272"/>
            <ac:picMk id="6" creationId="{3AF1533F-8C58-4F83-A4B9-D072D48EE2E4}"/>
          </ac:picMkLst>
        </pc:picChg>
        <pc:picChg chg="del">
          <ac:chgData name="Heliton Tavares" userId="fdc2ab21a71d34aa" providerId="LiveId" clId="{EBB3D1D8-B345-489C-A217-26CACA552C89}" dt="2020-11-25T13:51:19.301" v="385" actId="478"/>
          <ac:picMkLst>
            <pc:docMk/>
            <pc:sldMk cId="1665649354" sldId="272"/>
            <ac:picMk id="7" creationId="{FF8BE871-7943-4C72-9054-7822F3C1C2CB}"/>
          </ac:picMkLst>
        </pc:picChg>
        <pc:picChg chg="add mod">
          <ac:chgData name="Heliton Tavares" userId="fdc2ab21a71d34aa" providerId="LiveId" clId="{EBB3D1D8-B345-489C-A217-26CACA552C89}" dt="2020-11-25T13:52:04.151" v="393" actId="14100"/>
          <ac:picMkLst>
            <pc:docMk/>
            <pc:sldMk cId="1665649354" sldId="272"/>
            <ac:picMk id="10" creationId="{BBBC18ED-7195-4F2A-95E1-B43738EAA22D}"/>
          </ac:picMkLst>
        </pc:picChg>
        <pc:picChg chg="add mod">
          <ac:chgData name="Heliton Tavares" userId="fdc2ab21a71d34aa" providerId="LiveId" clId="{EBB3D1D8-B345-489C-A217-26CACA552C89}" dt="2020-11-25T13:52:09.043" v="395" actId="1076"/>
          <ac:picMkLst>
            <pc:docMk/>
            <pc:sldMk cId="1665649354" sldId="272"/>
            <ac:picMk id="11" creationId="{D57D6D93-6FDF-49A5-92F7-900A19A0885F}"/>
          </ac:picMkLst>
        </pc:picChg>
      </pc:sldChg>
      <pc:sldChg chg="addSp delSp modSp mod">
        <pc:chgData name="Heliton Tavares" userId="fdc2ab21a71d34aa" providerId="LiveId" clId="{EBB3D1D8-B345-489C-A217-26CACA552C89}" dt="2020-11-25T14:55:28.749" v="868" actId="123"/>
        <pc:sldMkLst>
          <pc:docMk/>
          <pc:sldMk cId="1914858973" sldId="273"/>
        </pc:sldMkLst>
        <pc:spChg chg="mod">
          <ac:chgData name="Heliton Tavares" userId="fdc2ab21a71d34aa" providerId="LiveId" clId="{EBB3D1D8-B345-489C-A217-26CACA552C89}" dt="2020-11-25T14:46:52.208" v="655" actId="1076"/>
          <ac:spMkLst>
            <pc:docMk/>
            <pc:sldMk cId="1914858973" sldId="273"/>
            <ac:spMk id="2" creationId="{D6BDD2AB-8973-489D-9F14-E2545D25EE1C}"/>
          </ac:spMkLst>
        </pc:spChg>
        <pc:spChg chg="add del mod">
          <ac:chgData name="Heliton Tavares" userId="fdc2ab21a71d34aa" providerId="LiveId" clId="{EBB3D1D8-B345-489C-A217-26CACA552C89}" dt="2020-11-25T14:47:40.485" v="671" actId="478"/>
          <ac:spMkLst>
            <pc:docMk/>
            <pc:sldMk cId="1914858973" sldId="273"/>
            <ac:spMk id="6" creationId="{16648876-3124-49C8-9223-2862F6B88757}"/>
          </ac:spMkLst>
        </pc:spChg>
        <pc:spChg chg="add mod">
          <ac:chgData name="Heliton Tavares" userId="fdc2ab21a71d34aa" providerId="LiveId" clId="{EBB3D1D8-B345-489C-A217-26CACA552C89}" dt="2020-11-25T14:48:05.775" v="695" actId="1076"/>
          <ac:spMkLst>
            <pc:docMk/>
            <pc:sldMk cId="1914858973" sldId="273"/>
            <ac:spMk id="10" creationId="{CFDABF28-4531-45D3-A0BC-51163D588156}"/>
          </ac:spMkLst>
        </pc:spChg>
        <pc:spChg chg="add">
          <ac:chgData name="Heliton Tavares" userId="fdc2ab21a71d34aa" providerId="LiveId" clId="{EBB3D1D8-B345-489C-A217-26CACA552C89}" dt="2020-11-25T14:48:26.625" v="696" actId="11529"/>
          <ac:spMkLst>
            <pc:docMk/>
            <pc:sldMk cId="1914858973" sldId="273"/>
            <ac:spMk id="11" creationId="{52481DC1-EFB5-4B0F-9AB8-787D9A678B25}"/>
          </ac:spMkLst>
        </pc:spChg>
        <pc:spChg chg="add mod">
          <ac:chgData name="Heliton Tavares" userId="fdc2ab21a71d34aa" providerId="LiveId" clId="{EBB3D1D8-B345-489C-A217-26CACA552C89}" dt="2020-11-25T14:55:17.151" v="867" actId="1076"/>
          <ac:spMkLst>
            <pc:docMk/>
            <pc:sldMk cId="1914858973" sldId="273"/>
            <ac:spMk id="12" creationId="{308B017E-D6E6-4D22-A8AB-F7E281DD5BFE}"/>
          </ac:spMkLst>
        </pc:spChg>
        <pc:spChg chg="add mod">
          <ac:chgData name="Heliton Tavares" userId="fdc2ab21a71d34aa" providerId="LiveId" clId="{EBB3D1D8-B345-489C-A217-26CACA552C89}" dt="2020-11-25T14:55:28.749" v="868" actId="123"/>
          <ac:spMkLst>
            <pc:docMk/>
            <pc:sldMk cId="1914858973" sldId="273"/>
            <ac:spMk id="13" creationId="{C3DAFF32-7295-48D5-A315-FE02A09ED220}"/>
          </ac:spMkLst>
        </pc:spChg>
        <pc:picChg chg="add mod">
          <ac:chgData name="Heliton Tavares" userId="fdc2ab21a71d34aa" providerId="LiveId" clId="{EBB3D1D8-B345-489C-A217-26CACA552C89}" dt="2020-11-25T14:46:58.952" v="657" actId="14100"/>
          <ac:picMkLst>
            <pc:docMk/>
            <pc:sldMk cId="1914858973" sldId="273"/>
            <ac:picMk id="5" creationId="{26A0153F-0A6E-492D-A38D-CCEF8A3FDFDB}"/>
          </ac:picMkLst>
        </pc:picChg>
        <pc:picChg chg="del">
          <ac:chgData name="Heliton Tavares" userId="fdc2ab21a71d34aa" providerId="LiveId" clId="{EBB3D1D8-B345-489C-A217-26CACA552C89}" dt="2020-11-25T14:38:59.884" v="599" actId="478"/>
          <ac:picMkLst>
            <pc:docMk/>
            <pc:sldMk cId="1914858973" sldId="273"/>
            <ac:picMk id="7" creationId="{905F60B2-CFA1-4737-A13B-08C947F3636E}"/>
          </ac:picMkLst>
        </pc:picChg>
        <pc:picChg chg="del">
          <ac:chgData name="Heliton Tavares" userId="fdc2ab21a71d34aa" providerId="LiveId" clId="{EBB3D1D8-B345-489C-A217-26CACA552C89}" dt="2020-11-25T14:38:59.188" v="598" actId="478"/>
          <ac:picMkLst>
            <pc:docMk/>
            <pc:sldMk cId="1914858973" sldId="273"/>
            <ac:picMk id="8" creationId="{2702A2CC-ED9D-4549-B86C-7E84977D890F}"/>
          </ac:picMkLst>
        </pc:picChg>
        <pc:picChg chg="del">
          <ac:chgData name="Heliton Tavares" userId="fdc2ab21a71d34aa" providerId="LiveId" clId="{EBB3D1D8-B345-489C-A217-26CACA552C89}" dt="2020-11-25T14:38:57.982" v="597" actId="478"/>
          <ac:picMkLst>
            <pc:docMk/>
            <pc:sldMk cId="1914858973" sldId="273"/>
            <ac:picMk id="9" creationId="{06597469-8F1A-454A-AD49-473DA2F4C6FD}"/>
          </ac:picMkLst>
        </pc:picChg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120339078" sldId="278"/>
        </pc:sldMkLst>
      </pc:sldChg>
      <pc:sldChg chg="addSp delSp modSp mod">
        <pc:chgData name="Heliton Tavares" userId="fdc2ab21a71d34aa" providerId="LiveId" clId="{EBB3D1D8-B345-489C-A217-26CACA552C89}" dt="2020-11-25T14:43:36.468" v="628" actId="1037"/>
        <pc:sldMkLst>
          <pc:docMk/>
          <pc:sldMk cId="3195282765" sldId="280"/>
        </pc:sldMkLst>
        <pc:spChg chg="del mod">
          <ac:chgData name="Heliton Tavares" userId="fdc2ab21a71d34aa" providerId="LiveId" clId="{EBB3D1D8-B345-489C-A217-26CACA552C89}" dt="2020-11-25T14:25:17.633" v="435" actId="478"/>
          <ac:spMkLst>
            <pc:docMk/>
            <pc:sldMk cId="3195282765" sldId="280"/>
            <ac:spMk id="2" creationId="{4DD95C3C-954B-4651-81D2-9C2B98DAFD7C}"/>
          </ac:spMkLst>
        </pc:spChg>
        <pc:spChg chg="del">
          <ac:chgData name="Heliton Tavares" userId="fdc2ab21a71d34aa" providerId="LiveId" clId="{EBB3D1D8-B345-489C-A217-26CACA552C89}" dt="2020-11-25T14:23:51.166" v="424" actId="478"/>
          <ac:spMkLst>
            <pc:docMk/>
            <pc:sldMk cId="3195282765" sldId="280"/>
            <ac:spMk id="8" creationId="{A86AD803-5798-4411-AA79-D353DCB085F5}"/>
          </ac:spMkLst>
        </pc:spChg>
        <pc:spChg chg="add del mod">
          <ac:chgData name="Heliton Tavares" userId="fdc2ab21a71d34aa" providerId="LiveId" clId="{EBB3D1D8-B345-489C-A217-26CACA552C89}" dt="2020-11-25T14:25:22.959" v="437" actId="478"/>
          <ac:spMkLst>
            <pc:docMk/>
            <pc:sldMk cId="3195282765" sldId="280"/>
            <ac:spMk id="11" creationId="{3591EF3F-C577-4FA1-81FF-30C66296C371}"/>
          </ac:spMkLst>
        </pc:spChg>
        <pc:spChg chg="add mod">
          <ac:chgData name="Heliton Tavares" userId="fdc2ab21a71d34aa" providerId="LiveId" clId="{EBB3D1D8-B345-489C-A217-26CACA552C89}" dt="2020-11-25T14:25:49.928" v="447" actId="207"/>
          <ac:spMkLst>
            <pc:docMk/>
            <pc:sldMk cId="3195282765" sldId="280"/>
            <ac:spMk id="12" creationId="{9E56607E-DA4F-4307-9B5D-8C7EDB6CF3A2}"/>
          </ac:spMkLst>
        </pc:spChg>
        <pc:spChg chg="add mod">
          <ac:chgData name="Heliton Tavares" userId="fdc2ab21a71d34aa" providerId="LiveId" clId="{EBB3D1D8-B345-489C-A217-26CACA552C89}" dt="2020-11-25T14:35:42.854" v="586"/>
          <ac:spMkLst>
            <pc:docMk/>
            <pc:sldMk cId="3195282765" sldId="280"/>
            <ac:spMk id="14" creationId="{26106C5B-BC6C-4EDE-80D0-302486803869}"/>
          </ac:spMkLst>
        </pc:spChg>
        <pc:spChg chg="add mod">
          <ac:chgData name="Heliton Tavares" userId="fdc2ab21a71d34aa" providerId="LiveId" clId="{EBB3D1D8-B345-489C-A217-26CACA552C89}" dt="2020-11-25T14:36:19.389" v="590" actId="14100"/>
          <ac:spMkLst>
            <pc:docMk/>
            <pc:sldMk cId="3195282765" sldId="280"/>
            <ac:spMk id="15" creationId="{D7CD1A89-4DF2-4032-A256-17151B8C3EAD}"/>
          </ac:spMkLst>
        </pc:spChg>
        <pc:spChg chg="add mod">
          <ac:chgData name="Heliton Tavares" userId="fdc2ab21a71d34aa" providerId="LiveId" clId="{EBB3D1D8-B345-489C-A217-26CACA552C89}" dt="2020-11-25T14:38:31.464" v="595" actId="207"/>
          <ac:spMkLst>
            <pc:docMk/>
            <pc:sldMk cId="3195282765" sldId="280"/>
            <ac:spMk id="16" creationId="{CCD9C4B1-EF8D-450F-A0AA-EAA09914FD79}"/>
          </ac:spMkLst>
        </pc:spChg>
        <pc:spChg chg="add mod">
          <ac:chgData name="Heliton Tavares" userId="fdc2ab21a71d34aa" providerId="LiveId" clId="{EBB3D1D8-B345-489C-A217-26CACA552C89}" dt="2020-11-25T14:41:38.945" v="610"/>
          <ac:spMkLst>
            <pc:docMk/>
            <pc:sldMk cId="3195282765" sldId="280"/>
            <ac:spMk id="17" creationId="{664B0268-BC9B-4A8A-8EEB-D56405973868}"/>
          </ac:spMkLst>
        </pc:spChg>
        <pc:spChg chg="add mod">
          <ac:chgData name="Heliton Tavares" userId="fdc2ab21a71d34aa" providerId="LiveId" clId="{EBB3D1D8-B345-489C-A217-26CACA552C89}" dt="2020-11-25T14:43:18.626" v="623" actId="1076"/>
          <ac:spMkLst>
            <pc:docMk/>
            <pc:sldMk cId="3195282765" sldId="280"/>
            <ac:spMk id="18" creationId="{8EF88BD9-ED79-4903-BAAD-177C4F9EB30F}"/>
          </ac:spMkLst>
        </pc:spChg>
        <pc:picChg chg="del">
          <ac:chgData name="Heliton Tavares" userId="fdc2ab21a71d34aa" providerId="LiveId" clId="{EBB3D1D8-B345-489C-A217-26CACA552C89}" dt="2020-11-25T14:23:47.933" v="422" actId="478"/>
          <ac:picMkLst>
            <pc:docMk/>
            <pc:sldMk cId="3195282765" sldId="280"/>
            <ac:picMk id="4" creationId="{08B408B7-E907-4C42-8FD2-F16A52752928}"/>
          </ac:picMkLst>
        </pc:picChg>
        <pc:picChg chg="del">
          <ac:chgData name="Heliton Tavares" userId="fdc2ab21a71d34aa" providerId="LiveId" clId="{EBB3D1D8-B345-489C-A217-26CACA552C89}" dt="2020-11-25T14:23:47.294" v="421" actId="478"/>
          <ac:picMkLst>
            <pc:docMk/>
            <pc:sldMk cId="3195282765" sldId="280"/>
            <ac:picMk id="5" creationId="{3293B420-AF4E-4E01-9CB5-591BCCE1AB4F}"/>
          </ac:picMkLst>
        </pc:picChg>
        <pc:picChg chg="del">
          <ac:chgData name="Heliton Tavares" userId="fdc2ab21a71d34aa" providerId="LiveId" clId="{EBB3D1D8-B345-489C-A217-26CACA552C89}" dt="2020-11-25T14:23:49.134" v="423" actId="478"/>
          <ac:picMkLst>
            <pc:docMk/>
            <pc:sldMk cId="3195282765" sldId="280"/>
            <ac:picMk id="6" creationId="{0A13155A-2258-4226-926B-71BCDE1C6D12}"/>
          </ac:picMkLst>
        </pc:picChg>
        <pc:picChg chg="add mod">
          <ac:chgData name="Heliton Tavares" userId="fdc2ab21a71d34aa" providerId="LiveId" clId="{EBB3D1D8-B345-489C-A217-26CACA552C89}" dt="2020-11-25T14:38:34.647" v="596" actId="1076"/>
          <ac:picMkLst>
            <pc:docMk/>
            <pc:sldMk cId="3195282765" sldId="280"/>
            <ac:picMk id="9" creationId="{7C9D467A-9EC8-4626-9E16-7E608D27AA59}"/>
          </ac:picMkLst>
        </pc:picChg>
        <pc:picChg chg="add mod">
          <ac:chgData name="Heliton Tavares" userId="fdc2ab21a71d34aa" providerId="LiveId" clId="{EBB3D1D8-B345-489C-A217-26CACA552C89}" dt="2020-11-25T14:26:48.898" v="455" actId="14100"/>
          <ac:picMkLst>
            <pc:docMk/>
            <pc:sldMk cId="3195282765" sldId="280"/>
            <ac:picMk id="13" creationId="{8D9DC82A-E9F8-4D65-BD28-BBE75A7E416A}"/>
          </ac:picMkLst>
        </pc:picChg>
        <pc:cxnChg chg="add mod">
          <ac:chgData name="Heliton Tavares" userId="fdc2ab21a71d34aa" providerId="LiveId" clId="{EBB3D1D8-B345-489C-A217-26CACA552C89}" dt="2020-11-25T14:43:36.468" v="628" actId="1037"/>
          <ac:cxnSpMkLst>
            <pc:docMk/>
            <pc:sldMk cId="3195282765" sldId="280"/>
            <ac:cxnSpMk id="20" creationId="{5727B5AD-B0A6-4736-BC91-CC20D262E8F4}"/>
          </ac:cxnSpMkLst>
        </pc:cxnChg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49400899" sldId="281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181636663" sldId="282"/>
        </pc:sldMkLst>
      </pc:sldChg>
      <pc:sldChg chg="addSp delSp modSp mod">
        <pc:chgData name="Heliton Tavares" userId="fdc2ab21a71d34aa" providerId="LiveId" clId="{EBB3D1D8-B345-489C-A217-26CACA552C89}" dt="2020-11-25T16:57:24.254" v="1505" actId="208"/>
        <pc:sldMkLst>
          <pc:docMk/>
          <pc:sldMk cId="1405184568" sldId="283"/>
        </pc:sldMkLst>
        <pc:spChg chg="del">
          <ac:chgData name="Heliton Tavares" userId="fdc2ab21a71d34aa" providerId="LiveId" clId="{EBB3D1D8-B345-489C-A217-26CACA552C89}" dt="2020-11-25T14:39:08.073" v="604" actId="478"/>
          <ac:spMkLst>
            <pc:docMk/>
            <pc:sldMk cId="1405184568" sldId="283"/>
            <ac:spMk id="6" creationId="{B861CA8F-2538-411E-BAA4-7B9526FAA6C8}"/>
          </ac:spMkLst>
        </pc:spChg>
        <pc:spChg chg="del">
          <ac:chgData name="Heliton Tavares" userId="fdc2ab21a71d34aa" providerId="LiveId" clId="{EBB3D1D8-B345-489C-A217-26CACA552C89}" dt="2020-11-25T14:39:12.067" v="607" actId="478"/>
          <ac:spMkLst>
            <pc:docMk/>
            <pc:sldMk cId="1405184568" sldId="283"/>
            <ac:spMk id="7" creationId="{B6463A8D-C961-4616-93BB-9A07425334B3}"/>
          </ac:spMkLst>
        </pc:spChg>
        <pc:spChg chg="del mod">
          <ac:chgData name="Heliton Tavares" userId="fdc2ab21a71d34aa" providerId="LiveId" clId="{EBB3D1D8-B345-489C-A217-26CACA552C89}" dt="2020-11-25T14:39:05.957" v="603" actId="478"/>
          <ac:spMkLst>
            <pc:docMk/>
            <pc:sldMk cId="1405184568" sldId="283"/>
            <ac:spMk id="8" creationId="{C96666D0-B007-4B00-8641-1318D63D2C39}"/>
          </ac:spMkLst>
        </pc:spChg>
        <pc:spChg chg="add mod">
          <ac:chgData name="Heliton Tavares" userId="fdc2ab21a71d34aa" providerId="LiveId" clId="{EBB3D1D8-B345-489C-A217-26CACA552C89}" dt="2020-11-25T16:53:58.142" v="1481" actId="20577"/>
          <ac:spMkLst>
            <pc:docMk/>
            <pc:sldMk cId="1405184568" sldId="283"/>
            <ac:spMk id="11" creationId="{949E9B5A-E82B-4D05-87A5-72ACC6B90B30}"/>
          </ac:spMkLst>
        </pc:spChg>
        <pc:spChg chg="add mod">
          <ac:chgData name="Heliton Tavares" userId="fdc2ab21a71d34aa" providerId="LiveId" clId="{EBB3D1D8-B345-489C-A217-26CACA552C89}" dt="2020-11-25T16:57:08.648" v="1504" actId="1036"/>
          <ac:spMkLst>
            <pc:docMk/>
            <pc:sldMk cId="1405184568" sldId="283"/>
            <ac:spMk id="17" creationId="{5655B4F1-4366-4D8C-8A94-44AA76B99041}"/>
          </ac:spMkLst>
        </pc:spChg>
        <pc:picChg chg="del">
          <ac:chgData name="Heliton Tavares" userId="fdc2ab21a71d34aa" providerId="LiveId" clId="{EBB3D1D8-B345-489C-A217-26CACA552C89}" dt="2020-11-25T14:39:03.324" v="600" actId="478"/>
          <ac:picMkLst>
            <pc:docMk/>
            <pc:sldMk cId="1405184568" sldId="283"/>
            <ac:picMk id="4" creationId="{B04010D1-8A60-4D64-BF53-D1BCC465F4B7}"/>
          </ac:picMkLst>
        </pc:picChg>
        <pc:picChg chg="del mod">
          <ac:chgData name="Heliton Tavares" userId="fdc2ab21a71d34aa" providerId="LiveId" clId="{EBB3D1D8-B345-489C-A217-26CACA552C89}" dt="2020-11-25T14:39:09.030" v="606" actId="478"/>
          <ac:picMkLst>
            <pc:docMk/>
            <pc:sldMk cId="1405184568" sldId="283"/>
            <ac:picMk id="5" creationId="{13F48EB8-142C-41B1-B905-CA4E22115567}"/>
          </ac:picMkLst>
        </pc:picChg>
        <pc:picChg chg="del">
          <ac:chgData name="Heliton Tavares" userId="fdc2ab21a71d34aa" providerId="LiveId" clId="{EBB3D1D8-B345-489C-A217-26CACA552C89}" dt="2020-11-25T14:39:04.085" v="601" actId="478"/>
          <ac:picMkLst>
            <pc:docMk/>
            <pc:sldMk cId="1405184568" sldId="283"/>
            <ac:picMk id="9" creationId="{909DD22C-15E3-4D81-8611-2EC6EFE501EF}"/>
          </ac:picMkLst>
        </pc:picChg>
        <pc:picChg chg="add mod">
          <ac:chgData name="Heliton Tavares" userId="fdc2ab21a71d34aa" providerId="LiveId" clId="{EBB3D1D8-B345-489C-A217-26CACA552C89}" dt="2020-11-25T16:55:43.949" v="1492" actId="208"/>
          <ac:picMkLst>
            <pc:docMk/>
            <pc:sldMk cId="1405184568" sldId="283"/>
            <ac:picMk id="10" creationId="{1511B38D-2767-4C13-9A1A-49A82775BE2A}"/>
          </ac:picMkLst>
        </pc:picChg>
        <pc:picChg chg="add mod">
          <ac:chgData name="Heliton Tavares" userId="fdc2ab21a71d34aa" providerId="LiveId" clId="{EBB3D1D8-B345-489C-A217-26CACA552C89}" dt="2020-11-25T16:57:24.254" v="1505" actId="208"/>
          <ac:picMkLst>
            <pc:docMk/>
            <pc:sldMk cId="1405184568" sldId="283"/>
            <ac:picMk id="12" creationId="{1862CFF2-2B19-4D49-8017-4ED328ED9277}"/>
          </ac:picMkLst>
        </pc:picChg>
        <pc:picChg chg="add mod">
          <ac:chgData name="Heliton Tavares" userId="fdc2ab21a71d34aa" providerId="LiveId" clId="{EBB3D1D8-B345-489C-A217-26CACA552C89}" dt="2020-11-25T16:55:54.894" v="1494" actId="1582"/>
          <ac:picMkLst>
            <pc:docMk/>
            <pc:sldMk cId="1405184568" sldId="283"/>
            <ac:picMk id="13" creationId="{B20C19DE-E0E1-4915-BE86-093761A427A2}"/>
          </ac:picMkLst>
        </pc:picChg>
        <pc:cxnChg chg="add del mod">
          <ac:chgData name="Heliton Tavares" userId="fdc2ab21a71d34aa" providerId="LiveId" clId="{EBB3D1D8-B345-489C-A217-26CACA552C89}" dt="2020-11-25T16:56:37.767" v="1498" actId="478"/>
          <ac:cxnSpMkLst>
            <pc:docMk/>
            <pc:sldMk cId="1405184568" sldId="283"/>
            <ac:cxnSpMk id="15" creationId="{995400C7-C48A-4A84-BECB-C3602A1D3BC9}"/>
          </ac:cxnSpMkLst>
        </pc:cxnChg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3780881612" sldId="284"/>
        </pc:sldMkLst>
      </pc:sldChg>
      <pc:sldChg chg="addSp delSp modSp mod">
        <pc:chgData name="Heliton Tavares" userId="fdc2ab21a71d34aa" providerId="LiveId" clId="{EBB3D1D8-B345-489C-A217-26CACA552C89}" dt="2020-11-25T17:07:34.022" v="1738" actId="14100"/>
        <pc:sldMkLst>
          <pc:docMk/>
          <pc:sldMk cId="837460597" sldId="285"/>
        </pc:sldMkLst>
        <pc:spChg chg="mod">
          <ac:chgData name="Heliton Tavares" userId="fdc2ab21a71d34aa" providerId="LiveId" clId="{EBB3D1D8-B345-489C-A217-26CACA552C89}" dt="2020-11-25T17:01:39.163" v="1585" actId="20577"/>
          <ac:spMkLst>
            <pc:docMk/>
            <pc:sldMk cId="837460597" sldId="285"/>
            <ac:spMk id="2" creationId="{B156F9D7-BB99-480C-A399-081377163887}"/>
          </ac:spMkLst>
        </pc:spChg>
        <pc:spChg chg="add mod">
          <ac:chgData name="Heliton Tavares" userId="fdc2ab21a71d34aa" providerId="LiveId" clId="{EBB3D1D8-B345-489C-A217-26CACA552C89}" dt="2020-11-25T17:07:16.461" v="1734" actId="14100"/>
          <ac:spMkLst>
            <pc:docMk/>
            <pc:sldMk cId="837460597" sldId="285"/>
            <ac:spMk id="11" creationId="{36B11E14-0B64-4876-AFCF-49F60606877C}"/>
          </ac:spMkLst>
        </pc:spChg>
        <pc:picChg chg="del">
          <ac:chgData name="Heliton Tavares" userId="fdc2ab21a71d34aa" providerId="LiveId" clId="{EBB3D1D8-B345-489C-A217-26CACA552C89}" dt="2020-11-25T17:01:21.365" v="1581" actId="478"/>
          <ac:picMkLst>
            <pc:docMk/>
            <pc:sldMk cId="837460597" sldId="285"/>
            <ac:picMk id="4" creationId="{FE2886FB-7038-4E04-AD40-E498BD9B79BA}"/>
          </ac:picMkLst>
        </pc:picChg>
        <pc:picChg chg="del">
          <ac:chgData name="Heliton Tavares" userId="fdc2ab21a71d34aa" providerId="LiveId" clId="{EBB3D1D8-B345-489C-A217-26CACA552C89}" dt="2020-11-25T17:01:22.110" v="1582" actId="478"/>
          <ac:picMkLst>
            <pc:docMk/>
            <pc:sldMk cId="837460597" sldId="285"/>
            <ac:picMk id="5" creationId="{9DA3495A-D5B8-4770-AB04-9F5C83D1AB7F}"/>
          </ac:picMkLst>
        </pc:picChg>
        <pc:picChg chg="del">
          <ac:chgData name="Heliton Tavares" userId="fdc2ab21a71d34aa" providerId="LiveId" clId="{EBB3D1D8-B345-489C-A217-26CACA552C89}" dt="2020-11-25T17:01:22.909" v="1583" actId="478"/>
          <ac:picMkLst>
            <pc:docMk/>
            <pc:sldMk cId="837460597" sldId="285"/>
            <ac:picMk id="6" creationId="{FCEC7A9A-1157-4398-92A9-820EB2A6018C}"/>
          </ac:picMkLst>
        </pc:picChg>
        <pc:picChg chg="del">
          <ac:chgData name="Heliton Tavares" userId="fdc2ab21a71d34aa" providerId="LiveId" clId="{EBB3D1D8-B345-489C-A217-26CACA552C89}" dt="2020-11-25T17:01:20.396" v="1580" actId="478"/>
          <ac:picMkLst>
            <pc:docMk/>
            <pc:sldMk cId="837460597" sldId="285"/>
            <ac:picMk id="7" creationId="{21A8B911-3E11-4B18-AC8D-DD61351713C4}"/>
          </ac:picMkLst>
        </pc:picChg>
        <pc:picChg chg="add mod">
          <ac:chgData name="Heliton Tavares" userId="fdc2ab21a71d34aa" providerId="LiveId" clId="{EBB3D1D8-B345-489C-A217-26CACA552C89}" dt="2020-11-25T17:07:30.775" v="1737" actId="14100"/>
          <ac:picMkLst>
            <pc:docMk/>
            <pc:sldMk cId="837460597" sldId="285"/>
            <ac:picMk id="9" creationId="{01D2C1DA-C395-47B6-8ADE-3F616FA47556}"/>
          </ac:picMkLst>
        </pc:picChg>
        <pc:picChg chg="add mod">
          <ac:chgData name="Heliton Tavares" userId="fdc2ab21a71d34aa" providerId="LiveId" clId="{EBB3D1D8-B345-489C-A217-26CACA552C89}" dt="2020-11-25T17:07:34.022" v="1738" actId="14100"/>
          <ac:picMkLst>
            <pc:docMk/>
            <pc:sldMk cId="837460597" sldId="285"/>
            <ac:picMk id="10" creationId="{3EC739B9-707E-4781-BB48-70A45D0B8566}"/>
          </ac:picMkLst>
        </pc:picChg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1472268675" sldId="286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3802290991" sldId="287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637972659" sldId="288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245174595" sldId="289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1225854976" sldId="290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3894345146" sldId="291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1879112823" sldId="292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3978965474" sldId="293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1307775162" sldId="294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2586385294" sldId="295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2515019741" sldId="296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238253721" sldId="297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4256776001" sldId="298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4284766635" sldId="299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3344784731" sldId="300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1041782717" sldId="301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661303910" sldId="302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932011722" sldId="303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33449081" sldId="304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4039289076" sldId="305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2942928594" sldId="306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4003186848" sldId="307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2501032920" sldId="308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912566890" sldId="310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3396922780" sldId="311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1388393141" sldId="312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3827406020" sldId="313"/>
        </pc:sldMkLst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4210128962" sldId="314"/>
        </pc:sldMkLst>
      </pc:sldChg>
      <pc:sldChg chg="addSp delSp modSp mod">
        <pc:chgData name="Heliton Tavares" userId="fdc2ab21a71d34aa" providerId="LiveId" clId="{EBB3D1D8-B345-489C-A217-26CACA552C89}" dt="2020-11-25T17:10:51.458" v="1743"/>
        <pc:sldMkLst>
          <pc:docMk/>
          <pc:sldMk cId="1133859327" sldId="315"/>
        </pc:sldMkLst>
        <pc:spChg chg="add mod">
          <ac:chgData name="Heliton Tavares" userId="fdc2ab21a71d34aa" providerId="LiveId" clId="{EBB3D1D8-B345-489C-A217-26CACA552C89}" dt="2020-11-25T17:10:51.458" v="1743"/>
          <ac:spMkLst>
            <pc:docMk/>
            <pc:sldMk cId="1133859327" sldId="315"/>
            <ac:spMk id="9" creationId="{1E90DD69-CC96-405B-8DB6-5A82AB96D59B}"/>
          </ac:spMkLst>
        </pc:spChg>
        <pc:spChg chg="del">
          <ac:chgData name="Heliton Tavares" userId="fdc2ab21a71d34aa" providerId="LiveId" clId="{EBB3D1D8-B345-489C-A217-26CACA552C89}" dt="2020-11-25T17:10:47.860" v="1741" actId="478"/>
          <ac:spMkLst>
            <pc:docMk/>
            <pc:sldMk cId="1133859327" sldId="315"/>
            <ac:spMk id="10" creationId="{E431D25A-92E8-44D9-B4FE-5F4584EB7B5F}"/>
          </ac:spMkLst>
        </pc:spChg>
        <pc:spChg chg="add mod">
          <ac:chgData name="Heliton Tavares" userId="fdc2ab21a71d34aa" providerId="LiveId" clId="{EBB3D1D8-B345-489C-A217-26CACA552C89}" dt="2020-11-25T17:10:51.458" v="1743"/>
          <ac:spMkLst>
            <pc:docMk/>
            <pc:sldMk cId="1133859327" sldId="315"/>
            <ac:spMk id="11" creationId="{D756E30F-F1F6-4A8E-ABD0-CF47224A405B}"/>
          </ac:spMkLst>
        </pc:spChg>
        <pc:spChg chg="add mod">
          <ac:chgData name="Heliton Tavares" userId="fdc2ab21a71d34aa" providerId="LiveId" clId="{EBB3D1D8-B345-489C-A217-26CACA552C89}" dt="2020-11-25T17:10:51.458" v="1743"/>
          <ac:spMkLst>
            <pc:docMk/>
            <pc:sldMk cId="1133859327" sldId="315"/>
            <ac:spMk id="12" creationId="{5255D24E-55E3-447D-A475-037E6F207374}"/>
          </ac:spMkLst>
        </pc:spChg>
        <pc:spChg chg="del">
          <ac:chgData name="Heliton Tavares" userId="fdc2ab21a71d34aa" providerId="LiveId" clId="{EBB3D1D8-B345-489C-A217-26CACA552C89}" dt="2020-11-25T17:10:46.159" v="1740" actId="478"/>
          <ac:spMkLst>
            <pc:docMk/>
            <pc:sldMk cId="1133859327" sldId="315"/>
            <ac:spMk id="15" creationId="{25D19671-72EA-40FB-BBEF-EB6E17F2C150}"/>
          </ac:spMkLst>
        </pc:spChg>
        <pc:spChg chg="del">
          <ac:chgData name="Heliton Tavares" userId="fdc2ab21a71d34aa" providerId="LiveId" clId="{EBB3D1D8-B345-489C-A217-26CACA552C89}" dt="2020-11-25T17:10:49.790" v="1742" actId="478"/>
          <ac:spMkLst>
            <pc:docMk/>
            <pc:sldMk cId="1133859327" sldId="315"/>
            <ac:spMk id="16" creationId="{3107EF9F-BC3F-4267-A630-1AEDEEFC1141}"/>
          </ac:spMkLst>
        </pc:spChg>
      </pc:sldChg>
      <pc:sldChg chg="del">
        <pc:chgData name="Heliton Tavares" userId="fdc2ab21a71d34aa" providerId="LiveId" clId="{EBB3D1D8-B345-489C-A217-26CACA552C89}" dt="2020-11-25T17:10:03.843" v="1739" actId="47"/>
        <pc:sldMkLst>
          <pc:docMk/>
          <pc:sldMk cId="2989350479" sldId="316"/>
        </pc:sldMkLst>
      </pc:sldChg>
      <pc:sldChg chg="addSp delSp modSp add mod">
        <pc:chgData name="Heliton Tavares" userId="fdc2ab21a71d34aa" providerId="LiveId" clId="{EBB3D1D8-B345-489C-A217-26CACA552C89}" dt="2020-11-25T16:14:17.435" v="1013" actId="1076"/>
        <pc:sldMkLst>
          <pc:docMk/>
          <pc:sldMk cId="3115797836" sldId="317"/>
        </pc:sldMkLst>
        <pc:spChg chg="mod">
          <ac:chgData name="Heliton Tavares" userId="fdc2ab21a71d34aa" providerId="LiveId" clId="{EBB3D1D8-B345-489C-A217-26CACA552C89}" dt="2020-11-25T14:58:55.970" v="888" actId="20577"/>
          <ac:spMkLst>
            <pc:docMk/>
            <pc:sldMk cId="3115797836" sldId="317"/>
            <ac:spMk id="2" creationId="{D6BDD2AB-8973-489D-9F14-E2545D25EE1C}"/>
          </ac:spMkLst>
        </pc:spChg>
        <pc:picChg chg="add del mod">
          <ac:chgData name="Heliton Tavares" userId="fdc2ab21a71d34aa" providerId="LiveId" clId="{EBB3D1D8-B345-489C-A217-26CACA552C89}" dt="2020-11-25T15:39:17.456" v="893" actId="478"/>
          <ac:picMkLst>
            <pc:docMk/>
            <pc:sldMk cId="3115797836" sldId="317"/>
            <ac:picMk id="5" creationId="{7CFEA2A6-89CA-4A9E-B32A-A34E4CC2707A}"/>
          </ac:picMkLst>
        </pc:picChg>
        <pc:picChg chg="add mod">
          <ac:chgData name="Heliton Tavares" userId="fdc2ab21a71d34aa" providerId="LiveId" clId="{EBB3D1D8-B345-489C-A217-26CACA552C89}" dt="2020-11-25T15:49:59.789" v="1000" actId="14100"/>
          <ac:picMkLst>
            <pc:docMk/>
            <pc:sldMk cId="3115797836" sldId="317"/>
            <ac:picMk id="6" creationId="{B497AAF3-2BDC-409F-BDF7-A78D6A5A487E}"/>
          </ac:picMkLst>
        </pc:picChg>
        <pc:picChg chg="add mod">
          <ac:chgData name="Heliton Tavares" userId="fdc2ab21a71d34aa" providerId="LiveId" clId="{EBB3D1D8-B345-489C-A217-26CACA552C89}" dt="2020-11-25T15:50:02.461" v="1001" actId="14100"/>
          <ac:picMkLst>
            <pc:docMk/>
            <pc:sldMk cId="3115797836" sldId="317"/>
            <ac:picMk id="7" creationId="{5C91D0DE-9E9B-41FF-A57A-7C8AB4B559CE}"/>
          </ac:picMkLst>
        </pc:picChg>
        <pc:picChg chg="add mod">
          <ac:chgData name="Heliton Tavares" userId="fdc2ab21a71d34aa" providerId="LiveId" clId="{EBB3D1D8-B345-489C-A217-26CACA552C89}" dt="2020-11-25T16:14:12.163" v="1012" actId="1076"/>
          <ac:picMkLst>
            <pc:docMk/>
            <pc:sldMk cId="3115797836" sldId="317"/>
            <ac:picMk id="8" creationId="{8357C915-C5F5-48EF-B067-6D14862FA798}"/>
          </ac:picMkLst>
        </pc:picChg>
        <pc:picChg chg="add mod">
          <ac:chgData name="Heliton Tavares" userId="fdc2ab21a71d34aa" providerId="LiveId" clId="{EBB3D1D8-B345-489C-A217-26CACA552C89}" dt="2020-11-25T16:14:17.435" v="1013" actId="1076"/>
          <ac:picMkLst>
            <pc:docMk/>
            <pc:sldMk cId="3115797836" sldId="317"/>
            <ac:picMk id="11" creationId="{182BE427-1680-4747-9D43-9F996FFA19A4}"/>
          </ac:picMkLst>
        </pc:picChg>
        <pc:picChg chg="add mod">
          <ac:chgData name="Heliton Tavares" userId="fdc2ab21a71d34aa" providerId="LiveId" clId="{EBB3D1D8-B345-489C-A217-26CACA552C89}" dt="2020-11-25T16:14:03.593" v="1011" actId="1076"/>
          <ac:picMkLst>
            <pc:docMk/>
            <pc:sldMk cId="3115797836" sldId="317"/>
            <ac:picMk id="12" creationId="{60EADE60-7491-4C2E-9FA7-BCE7A598CF5A}"/>
          </ac:picMkLst>
        </pc:picChg>
        <pc:cxnChg chg="add">
          <ac:chgData name="Heliton Tavares" userId="fdc2ab21a71d34aa" providerId="LiveId" clId="{EBB3D1D8-B345-489C-A217-26CACA552C89}" dt="2020-11-25T15:50:17.608" v="1004" actId="11529"/>
          <ac:cxnSpMkLst>
            <pc:docMk/>
            <pc:sldMk cId="3115797836" sldId="317"/>
            <ac:cxnSpMk id="10" creationId="{3D80D6A2-A5C4-4FDD-A0F8-258E8D417568}"/>
          </ac:cxnSpMkLst>
        </pc:cxnChg>
      </pc:sldChg>
      <pc:sldChg chg="addSp delSp modSp add mod ord">
        <pc:chgData name="Heliton Tavares" userId="fdc2ab21a71d34aa" providerId="LiveId" clId="{EBB3D1D8-B345-489C-A217-26CACA552C89}" dt="2020-11-25T16:52:28.683" v="1443" actId="207"/>
        <pc:sldMkLst>
          <pc:docMk/>
          <pc:sldMk cId="3266765308" sldId="318"/>
        </pc:sldMkLst>
        <pc:spChg chg="mod">
          <ac:chgData name="Heliton Tavares" userId="fdc2ab21a71d34aa" providerId="LiveId" clId="{EBB3D1D8-B345-489C-A217-26CACA552C89}" dt="2020-11-25T16:35:04.175" v="1311" actId="20577"/>
          <ac:spMkLst>
            <pc:docMk/>
            <pc:sldMk cId="3266765308" sldId="318"/>
            <ac:spMk id="2" creationId="{D6BDD2AB-8973-489D-9F14-E2545D25EE1C}"/>
          </ac:spMkLst>
        </pc:spChg>
        <pc:spChg chg="add mod">
          <ac:chgData name="Heliton Tavares" userId="fdc2ab21a71d34aa" providerId="LiveId" clId="{EBB3D1D8-B345-489C-A217-26CACA552C89}" dt="2020-11-25T16:39:17.805" v="1395" actId="14100"/>
          <ac:spMkLst>
            <pc:docMk/>
            <pc:sldMk cId="3266765308" sldId="318"/>
            <ac:spMk id="8" creationId="{FCFCF36A-14B1-482C-8D57-5C5B4E7AAC00}"/>
          </ac:spMkLst>
        </pc:spChg>
        <pc:spChg chg="add mod">
          <ac:chgData name="Heliton Tavares" userId="fdc2ab21a71d34aa" providerId="LiveId" clId="{EBB3D1D8-B345-489C-A217-26CACA552C89}" dt="2020-11-25T16:40:11.498" v="1424" actId="1076"/>
          <ac:spMkLst>
            <pc:docMk/>
            <pc:sldMk cId="3266765308" sldId="318"/>
            <ac:spMk id="9" creationId="{D540219C-A50A-4983-9163-1739AF74E77E}"/>
          </ac:spMkLst>
        </pc:spChg>
        <pc:spChg chg="add mod">
          <ac:chgData name="Heliton Tavares" userId="fdc2ab21a71d34aa" providerId="LiveId" clId="{EBB3D1D8-B345-489C-A217-26CACA552C89}" dt="2020-11-25T16:52:28.683" v="1443" actId="207"/>
          <ac:spMkLst>
            <pc:docMk/>
            <pc:sldMk cId="3266765308" sldId="318"/>
            <ac:spMk id="11" creationId="{F8E1F823-0011-454A-8460-E564529B8ED2}"/>
          </ac:spMkLst>
        </pc:spChg>
        <pc:spChg chg="add">
          <ac:chgData name="Heliton Tavares" userId="fdc2ab21a71d34aa" providerId="LiveId" clId="{EBB3D1D8-B345-489C-A217-26CACA552C89}" dt="2020-11-25T16:51:48.154" v="1432"/>
          <ac:spMkLst>
            <pc:docMk/>
            <pc:sldMk cId="3266765308" sldId="318"/>
            <ac:spMk id="12" creationId="{5DDD88AB-975B-4590-9C8E-83F4E88AFC74}"/>
          </ac:spMkLst>
        </pc:spChg>
        <pc:spChg chg="add del mod">
          <ac:chgData name="Heliton Tavares" userId="fdc2ab21a71d34aa" providerId="LiveId" clId="{EBB3D1D8-B345-489C-A217-26CACA552C89}" dt="2020-11-25T16:52:02.119" v="1438"/>
          <ac:spMkLst>
            <pc:docMk/>
            <pc:sldMk cId="3266765308" sldId="318"/>
            <ac:spMk id="13" creationId="{BD379943-1E22-4985-A8EA-9050CF396DBB}"/>
          </ac:spMkLst>
        </pc:spChg>
        <pc:picChg chg="add mod">
          <ac:chgData name="Heliton Tavares" userId="fdc2ab21a71d34aa" providerId="LiveId" clId="{EBB3D1D8-B345-489C-A217-26CACA552C89}" dt="2020-11-25T16:40:13.117" v="1425" actId="1076"/>
          <ac:picMkLst>
            <pc:docMk/>
            <pc:sldMk cId="3266765308" sldId="318"/>
            <ac:picMk id="5" creationId="{7D99B70A-687B-42E3-8091-36E3FD4859DD}"/>
          </ac:picMkLst>
        </pc:picChg>
        <pc:picChg chg="del">
          <ac:chgData name="Heliton Tavares" userId="fdc2ab21a71d34aa" providerId="LiveId" clId="{EBB3D1D8-B345-489C-A217-26CACA552C89}" dt="2020-11-25T15:42:14.512" v="930" actId="478"/>
          <ac:picMkLst>
            <pc:docMk/>
            <pc:sldMk cId="3266765308" sldId="318"/>
            <ac:picMk id="6" creationId="{B497AAF3-2BDC-409F-BDF7-A78D6A5A487E}"/>
          </ac:picMkLst>
        </pc:picChg>
        <pc:picChg chg="del">
          <ac:chgData name="Heliton Tavares" userId="fdc2ab21a71d34aa" providerId="LiveId" clId="{EBB3D1D8-B345-489C-A217-26CACA552C89}" dt="2020-11-25T15:42:15.432" v="931" actId="478"/>
          <ac:picMkLst>
            <pc:docMk/>
            <pc:sldMk cId="3266765308" sldId="318"/>
            <ac:picMk id="7" creationId="{5C91D0DE-9E9B-41FF-A57A-7C8AB4B559CE}"/>
          </ac:picMkLst>
        </pc:picChg>
        <pc:picChg chg="add mod">
          <ac:chgData name="Heliton Tavares" userId="fdc2ab21a71d34aa" providerId="LiveId" clId="{EBB3D1D8-B345-489C-A217-26CACA552C89}" dt="2020-11-25T16:47:55.222" v="1428" actId="1076"/>
          <ac:picMkLst>
            <pc:docMk/>
            <pc:sldMk cId="3266765308" sldId="318"/>
            <ac:picMk id="10" creationId="{90D9E913-8FC7-4952-8C68-D23620D9503F}"/>
          </ac:picMkLst>
        </pc:picChg>
      </pc:sldChg>
      <pc:sldChg chg="addSp delSp modSp new mod">
        <pc:chgData name="Heliton Tavares" userId="fdc2ab21a71d34aa" providerId="LiveId" clId="{EBB3D1D8-B345-489C-A217-26CACA552C89}" dt="2020-11-25T16:59:52.805" v="1545" actId="403"/>
        <pc:sldMkLst>
          <pc:docMk/>
          <pc:sldMk cId="1062063727" sldId="319"/>
        </pc:sldMkLst>
        <pc:spChg chg="mod">
          <ac:chgData name="Heliton Tavares" userId="fdc2ab21a71d34aa" providerId="LiveId" clId="{EBB3D1D8-B345-489C-A217-26CACA552C89}" dt="2020-11-25T15:44:51.002" v="989" actId="207"/>
          <ac:spMkLst>
            <pc:docMk/>
            <pc:sldMk cId="1062063727" sldId="319"/>
            <ac:spMk id="2" creationId="{943A5A3A-4E57-4973-BDF9-850222552189}"/>
          </ac:spMkLst>
        </pc:spChg>
        <pc:spChg chg="mod">
          <ac:chgData name="Heliton Tavares" userId="fdc2ab21a71d34aa" providerId="LiveId" clId="{EBB3D1D8-B345-489C-A217-26CACA552C89}" dt="2020-11-25T16:59:52.805" v="1545" actId="403"/>
          <ac:spMkLst>
            <pc:docMk/>
            <pc:sldMk cId="1062063727" sldId="319"/>
            <ac:spMk id="3" creationId="{C818DA9C-166E-4629-83D6-2DDD1807C7B5}"/>
          </ac:spMkLst>
        </pc:spChg>
        <pc:spChg chg="add mod">
          <ac:chgData name="Heliton Tavares" userId="fdc2ab21a71d34aa" providerId="LiveId" clId="{EBB3D1D8-B345-489C-A217-26CACA552C89}" dt="2020-11-25T16:30:00.704" v="1227" actId="1076"/>
          <ac:spMkLst>
            <pc:docMk/>
            <pc:sldMk cId="1062063727" sldId="319"/>
            <ac:spMk id="8" creationId="{920A9AB5-820E-49C4-B026-D2A63FCFA6C1}"/>
          </ac:spMkLst>
        </pc:spChg>
        <pc:spChg chg="add mod">
          <ac:chgData name="Heliton Tavares" userId="fdc2ab21a71d34aa" providerId="LiveId" clId="{EBB3D1D8-B345-489C-A217-26CACA552C89}" dt="2020-11-25T16:30:07.545" v="1229" actId="1076"/>
          <ac:spMkLst>
            <pc:docMk/>
            <pc:sldMk cId="1062063727" sldId="319"/>
            <ac:spMk id="9" creationId="{9A628F27-40EA-4696-AE28-B6AD47B8D13C}"/>
          </ac:spMkLst>
        </pc:spChg>
        <pc:spChg chg="add mod ord">
          <ac:chgData name="Heliton Tavares" userId="fdc2ab21a71d34aa" providerId="LiveId" clId="{EBB3D1D8-B345-489C-A217-26CACA552C89}" dt="2020-11-25T16:24:10.372" v="1138" actId="1076"/>
          <ac:spMkLst>
            <pc:docMk/>
            <pc:sldMk cId="1062063727" sldId="319"/>
            <ac:spMk id="10" creationId="{11E8A458-8C63-4060-8D61-926E1BDCF491}"/>
          </ac:spMkLst>
        </pc:spChg>
        <pc:spChg chg="add mod">
          <ac:chgData name="Heliton Tavares" userId="fdc2ab21a71d34aa" providerId="LiveId" clId="{EBB3D1D8-B345-489C-A217-26CACA552C89}" dt="2020-11-25T16:29:44.127" v="1226" actId="1076"/>
          <ac:spMkLst>
            <pc:docMk/>
            <pc:sldMk cId="1062063727" sldId="319"/>
            <ac:spMk id="12" creationId="{F17100A7-8642-4357-A064-ACBE8E7DBF55}"/>
          </ac:spMkLst>
        </pc:spChg>
        <pc:spChg chg="add mod">
          <ac:chgData name="Heliton Tavares" userId="fdc2ab21a71d34aa" providerId="LiveId" clId="{EBB3D1D8-B345-489C-A217-26CACA552C89}" dt="2020-11-25T16:27:20.716" v="1166" actId="14100"/>
          <ac:spMkLst>
            <pc:docMk/>
            <pc:sldMk cId="1062063727" sldId="319"/>
            <ac:spMk id="15" creationId="{5F30A62C-41D5-4E9B-826B-988182BD758E}"/>
          </ac:spMkLst>
        </pc:spChg>
        <pc:spChg chg="add del mod">
          <ac:chgData name="Heliton Tavares" userId="fdc2ab21a71d34aa" providerId="LiveId" clId="{EBB3D1D8-B345-489C-A217-26CACA552C89}" dt="2020-11-25T16:27:33.831" v="1168" actId="478"/>
          <ac:spMkLst>
            <pc:docMk/>
            <pc:sldMk cId="1062063727" sldId="319"/>
            <ac:spMk id="16" creationId="{DCBF891F-C785-4045-B311-D8BC2B18E769}"/>
          </ac:spMkLst>
        </pc:spChg>
        <pc:spChg chg="add mod">
          <ac:chgData name="Heliton Tavares" userId="fdc2ab21a71d34aa" providerId="LiveId" clId="{EBB3D1D8-B345-489C-A217-26CACA552C89}" dt="2020-11-25T16:33:53.010" v="1271" actId="1076"/>
          <ac:spMkLst>
            <pc:docMk/>
            <pc:sldMk cId="1062063727" sldId="319"/>
            <ac:spMk id="17" creationId="{2189E5D4-1BAD-4BB7-9610-6229D2299C3D}"/>
          </ac:spMkLst>
        </pc:spChg>
        <pc:spChg chg="add mod">
          <ac:chgData name="Heliton Tavares" userId="fdc2ab21a71d34aa" providerId="LiveId" clId="{EBB3D1D8-B345-489C-A217-26CACA552C89}" dt="2020-11-25T16:31:58.470" v="1238" actId="1076"/>
          <ac:spMkLst>
            <pc:docMk/>
            <pc:sldMk cId="1062063727" sldId="319"/>
            <ac:spMk id="18" creationId="{8EAE3874-B547-4172-802E-4EA7EA57F240}"/>
          </ac:spMkLst>
        </pc:spChg>
        <pc:spChg chg="add mod">
          <ac:chgData name="Heliton Tavares" userId="fdc2ab21a71d34aa" providerId="LiveId" clId="{EBB3D1D8-B345-489C-A217-26CACA552C89}" dt="2020-11-25T16:31:07.404" v="1235" actId="1076"/>
          <ac:spMkLst>
            <pc:docMk/>
            <pc:sldMk cId="1062063727" sldId="319"/>
            <ac:spMk id="19" creationId="{82C7F455-BB39-44B4-9424-42B905FEAE3B}"/>
          </ac:spMkLst>
        </pc:spChg>
        <pc:spChg chg="add mod">
          <ac:chgData name="Heliton Tavares" userId="fdc2ab21a71d34aa" providerId="LiveId" clId="{EBB3D1D8-B345-489C-A217-26CACA552C89}" dt="2020-11-25T16:32:45.838" v="1246" actId="20577"/>
          <ac:spMkLst>
            <pc:docMk/>
            <pc:sldMk cId="1062063727" sldId="319"/>
            <ac:spMk id="20" creationId="{FFEF26E9-3C25-4217-B5B4-39F2E86D6568}"/>
          </ac:spMkLst>
        </pc:spChg>
        <pc:spChg chg="add del mod">
          <ac:chgData name="Heliton Tavares" userId="fdc2ab21a71d34aa" providerId="LiveId" clId="{EBB3D1D8-B345-489C-A217-26CACA552C89}" dt="2020-11-25T16:33:03.455" v="1248" actId="478"/>
          <ac:spMkLst>
            <pc:docMk/>
            <pc:sldMk cId="1062063727" sldId="319"/>
            <ac:spMk id="21" creationId="{270BCC25-A2C0-4E03-817C-B76144F95E23}"/>
          </ac:spMkLst>
        </pc:spChg>
        <pc:spChg chg="add mod">
          <ac:chgData name="Heliton Tavares" userId="fdc2ab21a71d34aa" providerId="LiveId" clId="{EBB3D1D8-B345-489C-A217-26CACA552C89}" dt="2020-11-25T16:33:38.827" v="1269" actId="1076"/>
          <ac:spMkLst>
            <pc:docMk/>
            <pc:sldMk cId="1062063727" sldId="319"/>
            <ac:spMk id="22" creationId="{1B81CC76-3999-40CC-9D98-EF7C9EC37802}"/>
          </ac:spMkLst>
        </pc:spChg>
        <pc:spChg chg="add mod">
          <ac:chgData name="Heliton Tavares" userId="fdc2ab21a71d34aa" providerId="LiveId" clId="{EBB3D1D8-B345-489C-A217-26CACA552C89}" dt="2020-11-25T16:34:17.840" v="1287" actId="1076"/>
          <ac:spMkLst>
            <pc:docMk/>
            <pc:sldMk cId="1062063727" sldId="319"/>
            <ac:spMk id="23" creationId="{0994C9DD-9243-4923-99DD-38FFD7C0F029}"/>
          </ac:spMkLst>
        </pc:spChg>
        <pc:picChg chg="add del mod">
          <ac:chgData name="Heliton Tavares" userId="fdc2ab21a71d34aa" providerId="LiveId" clId="{EBB3D1D8-B345-489C-A217-26CACA552C89}" dt="2020-11-25T16:14:51.868" v="1014" actId="478"/>
          <ac:picMkLst>
            <pc:docMk/>
            <pc:sldMk cId="1062063727" sldId="319"/>
            <ac:picMk id="6" creationId="{3B77DDD0-76D4-479D-82A4-FE1A59E0DFD1}"/>
          </ac:picMkLst>
        </pc:picChg>
        <pc:picChg chg="add del mod">
          <ac:chgData name="Heliton Tavares" userId="fdc2ab21a71d34aa" providerId="LiveId" clId="{EBB3D1D8-B345-489C-A217-26CACA552C89}" dt="2020-11-25T16:23:38.458" v="1131" actId="478"/>
          <ac:picMkLst>
            <pc:docMk/>
            <pc:sldMk cId="1062063727" sldId="319"/>
            <ac:picMk id="7" creationId="{D31F92E7-12B1-4F6E-9A77-44C410E1B53F}"/>
          </ac:picMkLst>
        </pc:picChg>
        <pc:picChg chg="add mod">
          <ac:chgData name="Heliton Tavares" userId="fdc2ab21a71d34aa" providerId="LiveId" clId="{EBB3D1D8-B345-489C-A217-26CACA552C89}" dt="2020-11-25T16:23:52.078" v="1135" actId="14100"/>
          <ac:picMkLst>
            <pc:docMk/>
            <pc:sldMk cId="1062063727" sldId="319"/>
            <ac:picMk id="11" creationId="{74FDB870-39E2-4186-B0C7-0BE45C5793F3}"/>
          </ac:picMkLst>
        </pc:picChg>
        <pc:cxnChg chg="add">
          <ac:chgData name="Heliton Tavares" userId="fdc2ab21a71d34aa" providerId="LiveId" clId="{EBB3D1D8-B345-489C-A217-26CACA552C89}" dt="2020-11-25T16:26:20.777" v="1140" actId="11529"/>
          <ac:cxnSpMkLst>
            <pc:docMk/>
            <pc:sldMk cId="1062063727" sldId="319"/>
            <ac:cxnSpMk id="14" creationId="{3B8DF5AE-C22E-46ED-9128-D2085981CC0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21A82-0895-4FAD-95C8-607643575B93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C245C-CE2A-4477-86CA-F64F229848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62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802B7-2127-446E-A8F0-A6D3BF210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D1360D-D46C-4D10-941A-83CC43508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1893E6-0A7C-437D-9935-734BDE39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B2F6-BAD2-4C40-97CC-904EEAB53976}" type="datetime1">
              <a:rPr lang="pt-BR" smtClean="0"/>
              <a:t>24/11/2020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7BF778-4821-44AE-98A7-790C5F1E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660F18-D9E3-499A-A19A-FF27D986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99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B7CC2-CF28-4767-BBDC-BE4B1C0E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3B4806-570B-408C-9A2C-049594D32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1CF155-2BAD-4DCC-ADDC-47044834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AC8F-C6AA-4FF6-95D3-EF3C26CD4547}" type="datetime1">
              <a:rPr lang="pt-BR" smtClean="0"/>
              <a:t>24/11/2020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718EC5-57B2-449D-80F2-297307DF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791017-F1A8-481E-A2BC-2AE9106F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07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962207-114F-47CD-8E0E-5F14B079F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5E5240-62CB-4EEB-AD24-8AC0AD7F1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1A4DFC-FF41-4218-B8BF-184DAEA1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4268-849D-4097-BA25-B087BBB3BA07}" type="datetime1">
              <a:rPr lang="pt-BR" smtClean="0"/>
              <a:t>24/11/2020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36495E-A2AD-4C04-83D3-020B2D9C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8451FC-47A0-41CD-B37F-3887BDA3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85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5AD32-F627-4CCF-B132-E1BE620A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E270B9-FF45-4B76-B1F7-F15D47DBD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6F69A2-00F7-4C9D-86CE-E65C6F7C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E3E0-E129-4167-BCDE-778D2EF6E1BB}" type="datetime1">
              <a:rPr lang="pt-BR" smtClean="0"/>
              <a:t>24/11/2020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4BEECF-BF66-4D28-85D6-39A194FD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66F185-D388-46BA-89F4-D40D953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52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CF3A9-EF11-4DA8-9B16-2DF7165E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E4F13B-993A-4986-A05A-A1200F396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76558-BB51-433A-B9B9-DAB6F087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DDB9-8222-4DB3-83D3-2CBBCD9271AA}" type="datetime1">
              <a:rPr lang="pt-BR" smtClean="0"/>
              <a:t>24/11/2020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44442-7C8C-453C-BA48-F3E9A29F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FBBA23-1886-47F9-922C-62B49162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63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36970-FEE5-4391-AD8F-A4D1F2EB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20C7AB-7C65-484A-A505-305EA6FD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270ACB-6E7A-42F0-91B1-AF01E39E0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66CE0E-7ABC-4EA2-BB6D-9B9DFACA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0603-1C89-4175-985C-612020619CC7}" type="datetime1">
              <a:rPr lang="pt-BR" smtClean="0"/>
              <a:t>24/11/2020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076355-9E98-4594-811F-72CE85D6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D88D54-F00C-4E04-80E4-36268F3E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38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E94B2-E2CE-4AE1-B8D5-EDE93872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F54123-8C5F-427B-AD05-94916054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6388BF-CA9B-4EB8-A16C-2D980B5EB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E4FB1A9-BCB3-456A-B22C-D09D20349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2D168DE-E406-4C13-B9CC-E5CA5C493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F955B3-19A2-4411-9990-218C5B61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DC17-C09C-4D4D-84E2-FEE27D1A94DF}" type="datetime1">
              <a:rPr lang="pt-BR" smtClean="0"/>
              <a:t>24/11/2020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BA2584-D355-497F-BE2B-C8DB86FD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23935C-79F8-4E12-80D4-22EC2F94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24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9F5FA-799F-450E-ACC9-9BA00FFA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D5A522-1226-4D7A-8193-8B666BB5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E8A-E4E2-4F5E-B1D2-F3013029908B}" type="datetime1">
              <a:rPr lang="pt-BR" smtClean="0"/>
              <a:t>24/11/2020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E0BD8E-6479-41D1-89B4-A096BEBD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C93CEE-B1EC-4134-A548-6657A1D0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62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7E06D96-D8AD-409A-A7DF-D8CD4ABDD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5220-B2E2-4C0D-BFDF-79557A5E1D25}" type="datetime1">
              <a:rPr lang="pt-BR" smtClean="0"/>
              <a:t>24/11/2020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CFF23B-6387-4416-B820-327BC091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260471-E216-4221-A4EF-EE0EDC01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82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1509C-F953-4CC9-8C1B-F2C5AFDF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C380F0-526E-4D16-9887-EA7DA6964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E489F3-2942-4D3C-8160-C52050CE4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DE62D6-E18B-4FCB-A5AF-8C054847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15D8-6DFD-42E8-8991-941FB2E4987A}" type="datetime1">
              <a:rPr lang="pt-BR" smtClean="0"/>
              <a:t>24/11/2020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76ACD8-46C5-4C2C-939A-A7A069D9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28944B-ACFB-465D-8436-D6A19261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86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8BD3C-98CB-4589-BC92-23BD64C7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2F910AD-A4C9-4DA3-A13F-4BD21B033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752561-6FD5-45BF-A978-1CB71534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CA36B0-B4ED-478D-8926-10E650B4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4E50-DEFF-4901-A930-150117D19C2C}" type="datetime1">
              <a:rPr lang="pt-BR" smtClean="0"/>
              <a:t>24/11/2020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AA4697-3B88-4CC3-A299-A85DD62D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AF737F-1779-472D-A914-AFD15093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88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D707C5A-B6A9-4520-9AAD-0BDE66A0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3F7D6B-D3E8-4B48-8E00-313E9F5D2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81C7AA-0739-49EF-B91F-BCB3370A4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22142-0765-4A36-99E4-0B296ADFF33A}" type="datetime1">
              <a:rPr lang="pt-BR" smtClean="0"/>
              <a:t>24/11/2020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7F465F-F8B2-42E4-8254-18B9A2BA3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ED7889-F65F-46D2-AE13-5E3E8B5AB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5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A59C410-34F5-4AA3-BA3C-AAF35F82201E}"/>
              </a:ext>
            </a:extLst>
          </p:cNvPr>
          <p:cNvSpPr txBox="1">
            <a:spLocks/>
          </p:cNvSpPr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</a:rPr>
              <a:t>PROBABILIDADE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55644C-A9EE-45A0-A399-224B2ADE9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rgbClr val="FFD28A"/>
                </a:solidFill>
              </a:rPr>
              <a:t>HÉLITON R. TAVARES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E431D25A-92E8-44D9-B4FE-5F4584EB7B5F}"/>
              </a:ext>
            </a:extLst>
          </p:cNvPr>
          <p:cNvSpPr txBox="1">
            <a:spLocks/>
          </p:cNvSpPr>
          <p:nvPr/>
        </p:nvSpPr>
        <p:spPr>
          <a:xfrm>
            <a:off x="6525591" y="2596836"/>
            <a:ext cx="5254326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4000" b="1" dirty="0"/>
              <a:t>VALOR ESPERADO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25D19671-72EA-40FB-BBEF-EB6E17F2C150}"/>
              </a:ext>
            </a:extLst>
          </p:cNvPr>
          <p:cNvSpPr txBox="1">
            <a:spLocks/>
          </p:cNvSpPr>
          <p:nvPr/>
        </p:nvSpPr>
        <p:spPr>
          <a:xfrm>
            <a:off x="6525589" y="3249377"/>
            <a:ext cx="5403173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4000" b="1" dirty="0"/>
              <a:t>MÉDIA, ESPERANÇA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107EF9F-BC3F-4267-A630-1AEDEEFC1141}"/>
              </a:ext>
            </a:extLst>
          </p:cNvPr>
          <p:cNvSpPr txBox="1">
            <a:spLocks/>
          </p:cNvSpPr>
          <p:nvPr/>
        </p:nvSpPr>
        <p:spPr>
          <a:xfrm>
            <a:off x="6525589" y="3889036"/>
            <a:ext cx="5403173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4000" b="1" dirty="0"/>
              <a:t>EXPECTÂNCIA</a:t>
            </a:r>
          </a:p>
        </p:txBody>
      </p:sp>
      <p:pic>
        <p:nvPicPr>
          <p:cNvPr id="2" name="Picture 2" descr="Expected Value and Center of Mass">
            <a:extLst>
              <a:ext uri="{FF2B5EF4-FFF2-40B4-BE49-F238E27FC236}">
                <a16:creationId xmlns:a16="http://schemas.microsoft.com/office/drawing/2014/main" id="{3C6DB5CF-B89A-4254-BD23-99F3A575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4985233"/>
            <a:ext cx="33242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enter of mass - Wikipedia">
            <a:extLst>
              <a:ext uri="{FF2B5EF4-FFF2-40B4-BE49-F238E27FC236}">
                <a16:creationId xmlns:a16="http://schemas.microsoft.com/office/drawing/2014/main" id="{6C0EB997-1340-4037-8460-34B108481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08" y="2796861"/>
            <a:ext cx="32575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1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FD65C4BF-4CF4-481F-A19F-A8AA44C5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FDE41EE-5538-4635-B177-E613C1D2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10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511B38D-2767-4C13-9A1A-49A82775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51" y="1733678"/>
            <a:ext cx="6289049" cy="120405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949E9B5A-E82B-4D05-87A5-72ACC6B9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15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b="1" dirty="0"/>
              <a:t>Esperança da SOMA e PRODUTO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862CFF2-2B19-4D49-8017-4ED328ED9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794" y="1743286"/>
            <a:ext cx="4547241" cy="13618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20C19DE-E0E1-4915-BE86-093761A42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50" y="3452822"/>
            <a:ext cx="6289049" cy="171422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5655B4F1-4366-4D8C-8A94-44AA76B99041}"/>
              </a:ext>
            </a:extLst>
          </p:cNvPr>
          <p:cNvSpPr/>
          <p:nvPr/>
        </p:nvSpPr>
        <p:spPr>
          <a:xfrm>
            <a:off x="4724400" y="3494387"/>
            <a:ext cx="1233055" cy="3156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18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6F9D7-BB99-480C-A399-08137716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  <a:solidFill>
            <a:schemeClr val="accent6"/>
          </a:solidFill>
        </p:spPr>
        <p:txBody>
          <a:bodyPr/>
          <a:lstStyle/>
          <a:p>
            <a:r>
              <a:rPr lang="pt-BR" b="1" dirty="0"/>
              <a:t>Convergências: Monótona e Dominada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690390-57C5-4B7F-A7E3-0D8F138E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2D0CC44-EAFA-46C3-B073-E6F74CFE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11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1D2C1DA-C395-47B6-8ADE-3F616FA4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2995"/>
            <a:ext cx="6449292" cy="151618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EC739B9-707E-4781-BB48-70A45D0B8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281055"/>
            <a:ext cx="6605741" cy="17607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6B11E14-0B64-4876-AFCF-49F60606877C}"/>
                  </a:ext>
                </a:extLst>
              </p:cNvPr>
              <p:cNvSpPr txBox="1"/>
              <p:nvPr/>
            </p:nvSpPr>
            <p:spPr>
              <a:xfrm>
                <a:off x="838200" y="1390650"/>
                <a:ext cx="7183747" cy="67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Sejam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,⋯,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pt-BR" b="0" i="1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pt-BR" dirty="0"/>
                  <a:t>Nem sempre podemos dizer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6B11E14-0B64-4876-AFCF-49F606068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90650"/>
                <a:ext cx="7183747" cy="671209"/>
              </a:xfrm>
              <a:prstGeom prst="rect">
                <a:avLst/>
              </a:prstGeom>
              <a:blipFill>
                <a:blip r:embed="rId4"/>
                <a:stretch>
                  <a:fillRect l="-764" t="-4545" b="-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46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9A59C410-34F5-4AA3-BA3C-AAF35F82201E}"/>
              </a:ext>
            </a:extLst>
          </p:cNvPr>
          <p:cNvSpPr txBox="1">
            <a:spLocks/>
          </p:cNvSpPr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</a:rPr>
              <a:t>PROBABILIDADE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55644C-A9EE-45A0-A399-224B2ADE9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5588" y="1645723"/>
            <a:ext cx="4162689" cy="420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rgbClr val="FFD28A"/>
                </a:solidFill>
              </a:rPr>
              <a:t>HÉLITON R. TAVARES</a:t>
            </a:r>
          </a:p>
        </p:txBody>
      </p:sp>
      <p:pic>
        <p:nvPicPr>
          <p:cNvPr id="1026" name="Picture 2" descr="Distribuição de probabilidade conjunta – Wikipédia, a enciclopédia livre">
            <a:extLst>
              <a:ext uri="{FF2B5EF4-FFF2-40B4-BE49-F238E27FC236}">
                <a16:creationId xmlns:a16="http://schemas.microsoft.com/office/drawing/2014/main" id="{58585631-0821-4E50-B9C0-CBD7A1C3E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795" y="1085698"/>
            <a:ext cx="5294884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rectory Listing of /sanfilippo/pub/sigad_old/approfondimenti/Normale  Bivariata/Bivariate2_files/">
            <a:extLst>
              <a:ext uri="{FF2B5EF4-FFF2-40B4-BE49-F238E27FC236}">
                <a16:creationId xmlns:a16="http://schemas.microsoft.com/office/drawing/2014/main" id="{12F557D5-A02E-4DD5-9E85-DB873C389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162" y="4554459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E90DD69-CC96-405B-8DB6-5A82AB96D59B}"/>
              </a:ext>
            </a:extLst>
          </p:cNvPr>
          <p:cNvSpPr txBox="1">
            <a:spLocks/>
          </p:cNvSpPr>
          <p:nvPr/>
        </p:nvSpPr>
        <p:spPr>
          <a:xfrm>
            <a:off x="6525591" y="2596836"/>
            <a:ext cx="5254326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4000" b="1" dirty="0"/>
              <a:t>VALOR ESPERADO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756E30F-F1F6-4A8E-ABD0-CF47224A405B}"/>
              </a:ext>
            </a:extLst>
          </p:cNvPr>
          <p:cNvSpPr txBox="1">
            <a:spLocks/>
          </p:cNvSpPr>
          <p:nvPr/>
        </p:nvSpPr>
        <p:spPr>
          <a:xfrm>
            <a:off x="6525589" y="3249377"/>
            <a:ext cx="5403173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4000" b="1" dirty="0"/>
              <a:t>MÉDIA, ESPERANÇA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255D24E-55E3-447D-A475-037E6F207374}"/>
              </a:ext>
            </a:extLst>
          </p:cNvPr>
          <p:cNvSpPr txBox="1">
            <a:spLocks/>
          </p:cNvSpPr>
          <p:nvPr/>
        </p:nvSpPr>
        <p:spPr>
          <a:xfrm>
            <a:off x="6525589" y="3889036"/>
            <a:ext cx="5403173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4000" b="1" dirty="0"/>
              <a:t>EXPECTÂNCIA</a:t>
            </a:r>
          </a:p>
        </p:txBody>
      </p:sp>
    </p:spTree>
    <p:extLst>
      <p:ext uri="{BB962C8B-B14F-4D97-AF65-F5344CB8AC3E}">
        <p14:creationId xmlns:p14="http://schemas.microsoft.com/office/powerpoint/2010/main" val="113385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15131-FF1E-46CE-B394-633330F6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20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pt-BR" sz="4000" b="1" dirty="0"/>
              <a:t>Definição:</a:t>
            </a:r>
            <a:endParaRPr lang="pt-BR" b="1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832926-0EA1-45B3-932D-15CFF1A0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AC993B-4FCD-43C0-987A-C4789991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2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80643D-01A8-4107-B934-BE404B684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490802"/>
            <a:ext cx="5645686" cy="225252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050" name="Picture 2" descr="K. Shum Lecture 16 Description of random variables: pdf, cdf. Expectation.  Variance. - ppt download">
            <a:extLst>
              <a:ext uri="{FF2B5EF4-FFF2-40B4-BE49-F238E27FC236}">
                <a16:creationId xmlns:a16="http://schemas.microsoft.com/office/drawing/2014/main" id="{81B76A97-7E60-4CE1-8656-FA23E5A6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490339"/>
            <a:ext cx="3790950" cy="284321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B0CDE26-534A-48BB-A8D6-637A44432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4299324"/>
            <a:ext cx="5645686" cy="171994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5171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EBF20-7541-4DA1-885B-D594F8FD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631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pt-BR" b="1" dirty="0"/>
              <a:t>Bernoulli(p) e Uniforme{1,...,n}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29EC46-7FB0-408A-9EE9-2F741198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BD6453-3714-4925-8C31-9660C90B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3</a:t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178D1E-352B-4E19-B27A-1026EEEB2E1F}"/>
                  </a:ext>
                </a:extLst>
              </p:cNvPr>
              <p:cNvSpPr txBox="1"/>
              <p:nvPr/>
            </p:nvSpPr>
            <p:spPr>
              <a:xfrm>
                <a:off x="955963" y="2237509"/>
                <a:ext cx="32115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=0×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+1×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178D1E-352B-4E19-B27A-1026EEEB2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63" y="2237509"/>
                <a:ext cx="3211585" cy="276999"/>
              </a:xfrm>
              <a:prstGeom prst="rect">
                <a:avLst/>
              </a:prstGeom>
              <a:blipFill>
                <a:blip r:embed="rId2"/>
                <a:stretch>
                  <a:fillRect l="-1328" r="-1328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53E3C88-6FB1-44E4-A683-70C8C1A12320}"/>
                  </a:ext>
                </a:extLst>
              </p:cNvPr>
              <p:cNvSpPr txBox="1"/>
              <p:nvPr/>
            </p:nvSpPr>
            <p:spPr>
              <a:xfrm>
                <a:off x="999180" y="1669473"/>
                <a:ext cx="6336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𝐵𝑒𝑟𝑛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𝑡𝑒𝑚𝑜𝑠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𝑞𝑢𝑒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53E3C88-6FB1-44E4-A683-70C8C1A12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80" y="1669473"/>
                <a:ext cx="6336735" cy="276999"/>
              </a:xfrm>
              <a:prstGeom prst="rect">
                <a:avLst/>
              </a:prstGeom>
              <a:blipFill>
                <a:blip r:embed="rId3"/>
                <a:stretch>
                  <a:fillRect l="-481" t="-4444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2F2176E-D578-4B0F-9AF0-49909D3E35D8}"/>
                  </a:ext>
                </a:extLst>
              </p:cNvPr>
              <p:cNvSpPr txBox="1"/>
              <p:nvPr/>
            </p:nvSpPr>
            <p:spPr>
              <a:xfrm>
                <a:off x="838200" y="3892144"/>
                <a:ext cx="603537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1,⋯,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𝑡𝑒𝑚𝑜𝑠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𝑞𝑢𝑒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1,2,⋯,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2F2176E-D578-4B0F-9AF0-49909D3E3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2144"/>
                <a:ext cx="6035370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953BBE8-2412-491A-A2E2-20CCD347315A}"/>
                  </a:ext>
                </a:extLst>
              </p:cNvPr>
              <p:cNvSpPr txBox="1"/>
              <p:nvPr/>
            </p:nvSpPr>
            <p:spPr>
              <a:xfrm>
                <a:off x="779215" y="4608969"/>
                <a:ext cx="638886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=1×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+2×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+⋯+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1+2+⋯+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953BBE8-2412-491A-A2E2-20CCD3473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15" y="4608969"/>
                <a:ext cx="6388865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C0F1FC18-DAC3-49F8-A145-F7BC3A4F12DF}"/>
              </a:ext>
            </a:extLst>
          </p:cNvPr>
          <p:cNvSpPr txBox="1"/>
          <p:nvPr/>
        </p:nvSpPr>
        <p:spPr>
          <a:xfrm>
            <a:off x="8433954" y="3891210"/>
            <a:ext cx="3096491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err="1"/>
              <a:t>library</a:t>
            </a:r>
            <a:r>
              <a:rPr lang="pt-BR" dirty="0"/>
              <a:t>(</a:t>
            </a:r>
            <a:r>
              <a:rPr lang="pt-BR" dirty="0" err="1"/>
              <a:t>extraDistr</a:t>
            </a:r>
            <a:r>
              <a:rPr lang="pt-BR" dirty="0"/>
              <a:t>)</a:t>
            </a:r>
          </a:p>
          <a:p>
            <a:r>
              <a:rPr lang="pt-BR" dirty="0"/>
              <a:t>n=10000</a:t>
            </a:r>
          </a:p>
          <a:p>
            <a:r>
              <a:rPr lang="pt-BR" dirty="0"/>
              <a:t>X=</a:t>
            </a:r>
            <a:r>
              <a:rPr lang="pt-BR" dirty="0" err="1"/>
              <a:t>rdunif</a:t>
            </a:r>
            <a:r>
              <a:rPr lang="pt-BR" dirty="0"/>
              <a:t>(n, 1, 10)</a:t>
            </a:r>
          </a:p>
          <a:p>
            <a:r>
              <a:rPr lang="pt-BR" dirty="0" err="1"/>
              <a:t>mean</a:t>
            </a:r>
            <a:r>
              <a:rPr lang="pt-BR" dirty="0"/>
              <a:t>(X)</a:t>
            </a:r>
          </a:p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39843B-C3F7-4872-9510-EF6F422DD59F}"/>
              </a:ext>
            </a:extLst>
          </p:cNvPr>
          <p:cNvSpPr txBox="1"/>
          <p:nvPr/>
        </p:nvSpPr>
        <p:spPr>
          <a:xfrm>
            <a:off x="8433953" y="1701329"/>
            <a:ext cx="309649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p=.5</a:t>
            </a:r>
          </a:p>
          <a:p>
            <a:r>
              <a:rPr lang="sv-SE" dirty="0"/>
              <a:t>X=rbinom(10000, 1, p)</a:t>
            </a:r>
          </a:p>
          <a:p>
            <a:r>
              <a:rPr lang="sv-SE" dirty="0"/>
              <a:t>mean(X)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481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9721A-517D-483C-99CF-051F59E9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15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b="1" dirty="0"/>
              <a:t>v.a. Discretas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8D1A9BE-8B88-454D-AA54-9F457BC1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E1999D-0097-4EBE-9633-3F44DAE5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4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BBC18ED-7195-4F2A-95E1-B43738EAA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76" y="1778580"/>
            <a:ext cx="5437724" cy="347128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57D6D93-6FDF-49A5-92F7-900A19A0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350" y="1905601"/>
            <a:ext cx="5276500" cy="183959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30F5ED0-B0DE-4FD7-8377-B2C30AF2B840}"/>
              </a:ext>
            </a:extLst>
          </p:cNvPr>
          <p:cNvSpPr txBox="1"/>
          <p:nvPr/>
        </p:nvSpPr>
        <p:spPr>
          <a:xfrm>
            <a:off x="8610600" y="3990109"/>
            <a:ext cx="2556164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lambda=1</a:t>
            </a:r>
          </a:p>
          <a:p>
            <a:r>
              <a:rPr lang="pt-BR" sz="1600" dirty="0"/>
              <a:t>X=</a:t>
            </a:r>
            <a:r>
              <a:rPr lang="pt-BR" sz="1600" dirty="0" err="1"/>
              <a:t>rpois</a:t>
            </a:r>
            <a:r>
              <a:rPr lang="pt-BR" sz="1600" dirty="0"/>
              <a:t>(10000, lambda)</a:t>
            </a:r>
          </a:p>
          <a:p>
            <a:r>
              <a:rPr lang="pt-BR" sz="1600" dirty="0" err="1"/>
              <a:t>mean</a:t>
            </a:r>
            <a:r>
              <a:rPr lang="pt-BR" sz="1600" dirty="0"/>
              <a:t>(X)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5377518-BE77-4731-9BE4-6E8ABEE1C030}"/>
              </a:ext>
            </a:extLst>
          </p:cNvPr>
          <p:cNvSpPr txBox="1"/>
          <p:nvPr/>
        </p:nvSpPr>
        <p:spPr>
          <a:xfrm>
            <a:off x="1059873" y="5314273"/>
            <a:ext cx="2556164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n=10; p=.5</a:t>
            </a:r>
          </a:p>
          <a:p>
            <a:r>
              <a:rPr lang="pt-BR" sz="1600" dirty="0"/>
              <a:t>X=</a:t>
            </a:r>
            <a:r>
              <a:rPr lang="pt-BR" sz="1600" dirty="0" err="1"/>
              <a:t>rbinom</a:t>
            </a:r>
            <a:r>
              <a:rPr lang="pt-BR" sz="1600" dirty="0"/>
              <a:t>(10000, n, p)</a:t>
            </a:r>
          </a:p>
          <a:p>
            <a:r>
              <a:rPr lang="pt-BR" sz="1600" dirty="0" err="1"/>
              <a:t>mean</a:t>
            </a:r>
            <a:r>
              <a:rPr lang="pt-BR" sz="1600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166564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FF1513-5CF5-45C5-85EB-5470D141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8504DC-2689-40EB-97C0-D56C1DB3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5</a:t>
            </a:fld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C9D467A-9EC8-4626-9E16-7E608D27A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57956"/>
            <a:ext cx="4953000" cy="10056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9E56607E-DA4F-4307-9B5D-8C7EDB6CF3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1815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v.a. Contínuas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D9DC82A-E9F8-4D65-BD28-BBE75A7E4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145" y="1645403"/>
            <a:ext cx="5492975" cy="27464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26106C5B-BC6C-4EDE-80D0-302486803869}"/>
                  </a:ext>
                </a:extLst>
              </p:cNvPr>
              <p:cNvSpPr txBox="1"/>
              <p:nvPr/>
            </p:nvSpPr>
            <p:spPr>
              <a:xfrm>
                <a:off x="999180" y="1669473"/>
                <a:ext cx="427835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𝑒𝑛𝑡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26106C5B-BC6C-4EDE-80D0-302486803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80" y="1669473"/>
                <a:ext cx="4278351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7CD1A89-4DF2-4032-A256-17151B8C3EAD}"/>
                  </a:ext>
                </a:extLst>
              </p:cNvPr>
              <p:cNvSpPr txBox="1"/>
              <p:nvPr/>
            </p:nvSpPr>
            <p:spPr>
              <a:xfrm>
                <a:off x="838200" y="2457646"/>
                <a:ext cx="4583819" cy="8164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7CD1A89-4DF2-4032-A256-17151B8C3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57646"/>
                <a:ext cx="4583819" cy="816442"/>
              </a:xfrm>
              <a:prstGeom prst="rect">
                <a:avLst/>
              </a:prstGeom>
              <a:blipFill>
                <a:blip r:embed="rId5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>
            <a:extLst>
              <a:ext uri="{FF2B5EF4-FFF2-40B4-BE49-F238E27FC236}">
                <a16:creationId xmlns:a16="http://schemas.microsoft.com/office/drawing/2014/main" id="{CCD9C4B1-EF8D-450F-A0AA-EAA09914FD79}"/>
              </a:ext>
            </a:extLst>
          </p:cNvPr>
          <p:cNvSpPr txBox="1"/>
          <p:nvPr/>
        </p:nvSpPr>
        <p:spPr>
          <a:xfrm>
            <a:off x="838200" y="3429000"/>
            <a:ext cx="3200400" cy="8617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a=5;b=20</a:t>
            </a:r>
          </a:p>
          <a:p>
            <a:r>
              <a:rPr lang="en-US" sz="1600" dirty="0"/>
              <a:t>X=</a:t>
            </a:r>
            <a:r>
              <a:rPr lang="en-US" sz="1600" dirty="0" err="1"/>
              <a:t>runif</a:t>
            </a:r>
            <a:r>
              <a:rPr lang="en-US" sz="1600" dirty="0"/>
              <a:t>(1000,a,b)</a:t>
            </a:r>
          </a:p>
          <a:p>
            <a:r>
              <a:rPr lang="en-US" sz="1600" dirty="0"/>
              <a:t>mean(X)</a:t>
            </a:r>
            <a:endParaRPr lang="pt-BR" sz="16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64B0268-BC9B-4A8A-8EEB-D56405973868}"/>
              </a:ext>
            </a:extLst>
          </p:cNvPr>
          <p:cNvSpPr txBox="1"/>
          <p:nvPr/>
        </p:nvSpPr>
        <p:spPr>
          <a:xfrm>
            <a:off x="6788727" y="4629911"/>
            <a:ext cx="3200400" cy="8617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dirty="0"/>
              <a:t>mu=5; sigma=2</a:t>
            </a:r>
          </a:p>
          <a:p>
            <a:r>
              <a:rPr lang="pl-PL" sz="1600" dirty="0"/>
              <a:t>X=rnorm(10000, mu, sigma)</a:t>
            </a:r>
          </a:p>
          <a:p>
            <a:r>
              <a:rPr lang="pl-PL" sz="1600" dirty="0"/>
              <a:t>mean(X)</a:t>
            </a:r>
            <a:endParaRPr lang="pt-BR" sz="16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EF88BD9-ED79-4903-BAAD-177C4F9EB30F}"/>
              </a:ext>
            </a:extLst>
          </p:cNvPr>
          <p:cNvSpPr txBox="1"/>
          <p:nvPr/>
        </p:nvSpPr>
        <p:spPr>
          <a:xfrm>
            <a:off x="838200" y="5677138"/>
            <a:ext cx="3200400" cy="8617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alfa=2</a:t>
            </a:r>
          </a:p>
          <a:p>
            <a:r>
              <a:rPr lang="en-US" sz="1600" dirty="0"/>
              <a:t>X=</a:t>
            </a:r>
            <a:r>
              <a:rPr lang="en-US" sz="1600" dirty="0" err="1"/>
              <a:t>rexp</a:t>
            </a:r>
            <a:r>
              <a:rPr lang="en-US" sz="1600" dirty="0"/>
              <a:t>(10000, alfa)</a:t>
            </a:r>
          </a:p>
          <a:p>
            <a:r>
              <a:rPr lang="en-US" sz="1600" dirty="0"/>
              <a:t>mean(X)</a:t>
            </a:r>
            <a:endParaRPr lang="pt-BR" sz="1600" dirty="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5727B5AD-B0A6-4736-BC91-CC20D262E8F4}"/>
              </a:ext>
            </a:extLst>
          </p:cNvPr>
          <p:cNvCxnSpPr>
            <a:cxnSpLocks/>
          </p:cNvCxnSpPr>
          <p:nvPr/>
        </p:nvCxnSpPr>
        <p:spPr>
          <a:xfrm>
            <a:off x="6026725" y="1413164"/>
            <a:ext cx="13855" cy="4943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28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DD2AB-8973-489D-9F14-E2545D25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54" y="365126"/>
            <a:ext cx="10868891" cy="9926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/>
              <a:t>v.a. Cauchy: N(0,1)/N(0,1)</a:t>
            </a:r>
            <a:endParaRPr lang="pt-BR" b="1" i="1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EE44C5-1A35-48B3-8FF8-A560BFEE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5AF709-A08B-416E-82E3-668D5E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6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A0153F-0A6E-492D-A38D-CCEF8A3FD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54" y="1571818"/>
            <a:ext cx="6625720" cy="36859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FDABF28-4531-45D3-A0BC-51163D588156}"/>
                  </a:ext>
                </a:extLst>
              </p:cNvPr>
              <p:cNvSpPr txBox="1"/>
              <p:nvPr/>
            </p:nvSpPr>
            <p:spPr>
              <a:xfrm>
                <a:off x="1551709" y="5391576"/>
                <a:ext cx="15207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=∞−∞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FDABF28-4531-45D3-A0BC-51163D588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709" y="5391576"/>
                <a:ext cx="1520736" cy="276999"/>
              </a:xfrm>
              <a:prstGeom prst="rect">
                <a:avLst/>
              </a:prstGeom>
              <a:blipFill>
                <a:blip r:embed="rId3"/>
                <a:stretch>
                  <a:fillRect l="-3614" r="-1606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52481DC1-EFB5-4B0F-9AB8-787D9A678B25}"/>
              </a:ext>
            </a:extLst>
          </p:cNvPr>
          <p:cNvSpPr/>
          <p:nvPr/>
        </p:nvSpPr>
        <p:spPr>
          <a:xfrm>
            <a:off x="661554" y="5391576"/>
            <a:ext cx="710046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8B017E-D6E6-4D22-A8AB-F7E281DD5BFE}"/>
              </a:ext>
            </a:extLst>
          </p:cNvPr>
          <p:cNvSpPr txBox="1"/>
          <p:nvPr/>
        </p:nvSpPr>
        <p:spPr>
          <a:xfrm>
            <a:off x="7467600" y="3767507"/>
            <a:ext cx="38862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X=</a:t>
            </a:r>
            <a:r>
              <a:rPr lang="en-US" sz="1600" dirty="0" err="1"/>
              <a:t>rcauchy</a:t>
            </a:r>
            <a:r>
              <a:rPr lang="en-US" sz="1600" dirty="0"/>
              <a:t>(10000)</a:t>
            </a:r>
          </a:p>
          <a:p>
            <a:r>
              <a:rPr lang="en-US" sz="1600" dirty="0"/>
              <a:t>mean(X)</a:t>
            </a:r>
          </a:p>
          <a:p>
            <a:endParaRPr lang="en-US" sz="1600" dirty="0"/>
          </a:p>
          <a:p>
            <a:r>
              <a:rPr lang="en-US" sz="1600" dirty="0"/>
              <a:t>for (</a:t>
            </a:r>
            <a:r>
              <a:rPr lang="en-US" sz="1600" dirty="0" err="1"/>
              <a:t>i</a:t>
            </a:r>
            <a:r>
              <a:rPr lang="en-US" sz="1600" dirty="0"/>
              <a:t> in 1:10) {print(mean(</a:t>
            </a:r>
            <a:r>
              <a:rPr lang="en-US" sz="1600" dirty="0" err="1"/>
              <a:t>rcauchy</a:t>
            </a:r>
            <a:r>
              <a:rPr lang="en-US" sz="1600" dirty="0"/>
              <a:t>(10000)))}</a:t>
            </a:r>
            <a:endParaRPr lang="pt-BR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C3DAFF32-7295-48D5-A315-FE02A09ED220}"/>
                  </a:ext>
                </a:extLst>
              </p:cNvPr>
              <p:cNvSpPr txBox="1"/>
              <p:nvPr/>
            </p:nvSpPr>
            <p:spPr>
              <a:xfrm>
                <a:off x="7467600" y="2093267"/>
                <a:ext cx="379960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b="1" dirty="0"/>
                  <a:t>Obs</a:t>
                </a:r>
                <a:r>
                  <a:rPr lang="pt-BR" dirty="0"/>
                  <a:t>: </a:t>
                </a:r>
                <a:r>
                  <a:rPr lang="pt-BR" i="1" dirty="0"/>
                  <a:t>Se gerarmos valores, não haverá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∞, </m:t>
                    </m:r>
                  </m:oMath>
                </a14:m>
                <a:r>
                  <a:rPr lang="pt-BR" i="1" dirty="0"/>
                  <a:t>pois o computador não gera isso. No entanto, a média ficará instável para diferentes amostras. Ela não converge!</a:t>
                </a:r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C3DAFF32-7295-48D5-A315-FE02A09ED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093267"/>
                <a:ext cx="3799609" cy="1477328"/>
              </a:xfrm>
              <a:prstGeom prst="rect">
                <a:avLst/>
              </a:prstGeom>
              <a:blipFill>
                <a:blip r:embed="rId4"/>
                <a:stretch>
                  <a:fillRect l="-1284" t="-2058" r="-1284" b="-53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85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DD2AB-8973-489D-9F14-E2545D25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68891" cy="9926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/>
              <a:t>Propriedades da E(X)</a:t>
            </a:r>
            <a:endParaRPr lang="pt-BR" b="1" i="1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EE44C5-1A35-48B3-8FF8-A560BFEE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5AF709-A08B-416E-82E3-668D5E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7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497AAF3-2BDC-409F-BDF7-A78D6A5A4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68" y="1605625"/>
            <a:ext cx="5413832" cy="17707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C91D0DE-9E9B-41FF-A57A-7C8AB4B55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20" y="4146659"/>
            <a:ext cx="5413832" cy="15533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357C915-C5F5-48EF-B067-6D14862FA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293" y="1604938"/>
            <a:ext cx="5413832" cy="1265088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D80D6A2-A5C4-4FDD-A0F8-258E8D417568}"/>
              </a:ext>
            </a:extLst>
          </p:cNvPr>
          <p:cNvCxnSpPr>
            <a:stCxn id="2" idx="2"/>
          </p:cNvCxnSpPr>
          <p:nvPr/>
        </p:nvCxnSpPr>
        <p:spPr>
          <a:xfrm>
            <a:off x="6272645" y="1357746"/>
            <a:ext cx="51955" cy="4833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82BE427-1680-4747-9D43-9F996FFA1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293" y="3051705"/>
            <a:ext cx="5113126" cy="201742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0EADE60-7491-4C2E-9FA7-BCE7A598C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6672" y="5077991"/>
            <a:ext cx="2557596" cy="15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9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A5A3A-4E57-4973-BDF9-85022255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/>
              <a:t>Esperança de uma Função de v.a.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818DA9C-166E-4629-83D6-2DDD1807C7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8093" y="4437495"/>
                <a:ext cx="2535380" cy="1603087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sz="1800" b="0" dirty="0"/>
              </a:p>
              <a:p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pt-BR" sz="1800" b="0" dirty="0"/>
              </a:p>
              <a:p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endParaRPr lang="pt-BR" sz="1800" b="0" dirty="0"/>
              </a:p>
              <a:p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pt-BR" sz="1800" dirty="0"/>
              </a:p>
              <a:p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endParaRPr lang="pt-BR" sz="1800" dirty="0"/>
              </a:p>
              <a:p>
                <a:endParaRPr lang="pt-BR" sz="1800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818DA9C-166E-4629-83D6-2DDD1807C7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093" y="4437495"/>
                <a:ext cx="2535380" cy="1603087"/>
              </a:xfrm>
              <a:blipFill>
                <a:blip r:embed="rId2"/>
                <a:stretch>
                  <a:fillRect l="-1683" t="-2662" b="-25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78222B-996E-459F-A5C7-DDCF4A00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605816F-FAFA-4999-977F-CAD5185D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8</a:t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920A9AB5-820E-49C4-B026-D2A63FCFA6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3473" y="4464178"/>
                <a:ext cx="2535381" cy="14339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pt-BR" sz="200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sz="2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pt-BR" sz="2000" dirty="0"/>
              </a:p>
              <a:p>
                <a14:m>
                  <m:oMath xmlns:m="http://schemas.openxmlformats.org/officeDocument/2006/math">
                    <m:r>
                      <a:rPr lang="pt-BR" sz="200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 b="0" i="1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pt-BR" sz="2000" dirty="0"/>
              </a:p>
              <a:p>
                <a14:m>
                  <m:oMath xmlns:m="http://schemas.openxmlformats.org/officeDocument/2006/math">
                    <m:r>
                      <a:rPr lang="pt-BR" sz="200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sz="200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ra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sz="2000" dirty="0"/>
              </a:p>
              <a:p>
                <a:endParaRPr lang="pt-BR" sz="2000" dirty="0"/>
              </a:p>
            </p:txBody>
          </p:sp>
        </mc:Choice>
        <mc:Fallback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920A9AB5-820E-49C4-B026-D2A63FCFA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473" y="4464178"/>
                <a:ext cx="2535381" cy="1433945"/>
              </a:xfrm>
              <a:prstGeom prst="rect">
                <a:avLst/>
              </a:prstGeom>
              <a:blipFill>
                <a:blip r:embed="rId3"/>
                <a:stretch>
                  <a:fillRect l="-2163" t="-33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9A628F27-40EA-4696-AE28-B6AD47B8D13C}"/>
              </a:ext>
            </a:extLst>
          </p:cNvPr>
          <p:cNvSpPr txBox="1"/>
          <p:nvPr/>
        </p:nvSpPr>
        <p:spPr>
          <a:xfrm>
            <a:off x="658092" y="3959931"/>
            <a:ext cx="375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Algumas funções de interesse: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4FDB870-39E2-4186-B0C7-0BE45C579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81" y="1246138"/>
            <a:ext cx="6883679" cy="18434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1E8A458-8C63-4060-8D61-926E1BDCF491}"/>
                  </a:ext>
                </a:extLst>
              </p:cNvPr>
              <p:cNvSpPr txBox="1"/>
              <p:nvPr/>
            </p:nvSpPr>
            <p:spPr>
              <a:xfrm>
                <a:off x="4710685" y="2471183"/>
                <a:ext cx="2770630" cy="59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1E8A458-8C63-4060-8D61-926E1BDCF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685" y="2471183"/>
                <a:ext cx="2770630" cy="59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F17100A7-8642-4357-A064-ACBE8E7DBF55}"/>
              </a:ext>
            </a:extLst>
          </p:cNvPr>
          <p:cNvSpPr/>
          <p:nvPr/>
        </p:nvSpPr>
        <p:spPr>
          <a:xfrm>
            <a:off x="3928850" y="2933118"/>
            <a:ext cx="422564" cy="2314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B8DF5AE-C22E-46ED-9128-D2085981CC0C}"/>
              </a:ext>
            </a:extLst>
          </p:cNvPr>
          <p:cNvCxnSpPr/>
          <p:nvPr/>
        </p:nvCxnSpPr>
        <p:spPr>
          <a:xfrm>
            <a:off x="7744691" y="1039092"/>
            <a:ext cx="0" cy="5153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F30A62C-41D5-4E9B-826B-988182BD758E}"/>
                  </a:ext>
                </a:extLst>
              </p:cNvPr>
              <p:cNvSpPr txBox="1"/>
              <p:nvPr/>
            </p:nvSpPr>
            <p:spPr>
              <a:xfrm>
                <a:off x="8049491" y="1246138"/>
                <a:ext cx="32003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Exemplo: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F30A62C-41D5-4E9B-826B-988182BD7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491" y="1246138"/>
                <a:ext cx="3200398" cy="369332"/>
              </a:xfrm>
              <a:prstGeom prst="rect">
                <a:avLst/>
              </a:prstGeom>
              <a:blipFill>
                <a:blip r:embed="rId6"/>
                <a:stretch>
                  <a:fillRect l="-1524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189E5D4-1BAD-4BB7-9610-6229D2299C3D}"/>
                  </a:ext>
                </a:extLst>
              </p:cNvPr>
              <p:cNvSpPr txBox="1"/>
              <p:nvPr/>
            </p:nvSpPr>
            <p:spPr>
              <a:xfrm>
                <a:off x="8153400" y="3708910"/>
                <a:ext cx="3003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189E5D4-1BAD-4BB7-9610-6229D2299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708910"/>
                <a:ext cx="3003579" cy="276999"/>
              </a:xfrm>
              <a:prstGeom prst="rect">
                <a:avLst/>
              </a:prstGeom>
              <a:blipFill>
                <a:blip r:embed="rId7"/>
                <a:stretch>
                  <a:fillRect l="-1423" t="-4348" r="-1423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EAE3874-B547-4172-802E-4EA7EA57F240}"/>
                  </a:ext>
                </a:extLst>
              </p:cNvPr>
              <p:cNvSpPr txBox="1"/>
              <p:nvPr/>
            </p:nvSpPr>
            <p:spPr>
              <a:xfrm>
                <a:off x="4710685" y="3068782"/>
                <a:ext cx="2606867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EAE3874-B547-4172-802E-4EA7EA57F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685" y="3068782"/>
                <a:ext cx="2606867" cy="7562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C7F455-BB39-44B4-9424-42B905FEAE3B}"/>
              </a:ext>
            </a:extLst>
          </p:cNvPr>
          <p:cNvSpPr txBox="1"/>
          <p:nvPr/>
        </p:nvSpPr>
        <p:spPr>
          <a:xfrm>
            <a:off x="4276186" y="2219559"/>
            <a:ext cx="651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/>
              <a:t>{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FEF26E9-3C25-4217-B5B4-39F2E86D6568}"/>
                  </a:ext>
                </a:extLst>
              </p:cNvPr>
              <p:cNvSpPr txBox="1"/>
              <p:nvPr/>
            </p:nvSpPr>
            <p:spPr>
              <a:xfrm>
                <a:off x="8125118" y="1673224"/>
                <a:ext cx="2601674" cy="803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FEF26E9-3C25-4217-B5B4-39F2E86D6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118" y="1673224"/>
                <a:ext cx="2601674" cy="8034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B81CC76-3999-40CC-9D98-EF7C9EC37802}"/>
                  </a:ext>
                </a:extLst>
              </p:cNvPr>
              <p:cNvSpPr txBox="1"/>
              <p:nvPr/>
            </p:nvSpPr>
            <p:spPr>
              <a:xfrm>
                <a:off x="9038800" y="2497024"/>
                <a:ext cx="24045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B81CC76-3999-40CC-9D98-EF7C9EC37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800" y="2497024"/>
                <a:ext cx="2404568" cy="276999"/>
              </a:xfrm>
              <a:prstGeom prst="rect">
                <a:avLst/>
              </a:prstGeom>
              <a:blipFill>
                <a:blip r:embed="rId10"/>
                <a:stretch>
                  <a:fillRect r="-1269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994C9DD-9243-4923-99DD-38FFD7C0F029}"/>
                  </a:ext>
                </a:extLst>
              </p:cNvPr>
              <p:cNvSpPr txBox="1"/>
              <p:nvPr/>
            </p:nvSpPr>
            <p:spPr>
              <a:xfrm>
                <a:off x="8137195" y="3286245"/>
                <a:ext cx="1946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994C9DD-9243-4923-99DD-38FFD7C0F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195" y="3286245"/>
                <a:ext cx="1946559" cy="369332"/>
              </a:xfrm>
              <a:prstGeom prst="rect">
                <a:avLst/>
              </a:prstGeom>
              <a:blipFill>
                <a:blip r:embed="rId11"/>
                <a:stretch>
                  <a:fillRect l="-2821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06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DD2AB-8973-489D-9F14-E2545D25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68891" cy="9926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/>
              <a:t>Desigualdade de Jensen</a:t>
            </a:r>
            <a:endParaRPr lang="pt-BR" b="1" i="1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EE44C5-1A35-48B3-8FF8-A560BFEE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5AF709-A08B-416E-82E3-668D5E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9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99B70A-687B-42E3-8091-36E3FD485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337863"/>
            <a:ext cx="5552381" cy="10476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CFCF36A-14B1-482C-8D57-5C5B4E7AAC00}"/>
                  </a:ext>
                </a:extLst>
              </p:cNvPr>
              <p:cNvSpPr txBox="1"/>
              <p:nvPr/>
            </p:nvSpPr>
            <p:spPr>
              <a:xfrm>
                <a:off x="838199" y="1593273"/>
                <a:ext cx="5867401" cy="535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No geral, temos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den>
                        </m:f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dirty="0"/>
                  <a:t> , 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, etc.</a:t>
                </a: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CFCF36A-14B1-482C-8D57-5C5B4E7AA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593273"/>
                <a:ext cx="5867401" cy="535724"/>
              </a:xfrm>
              <a:prstGeom prst="rect">
                <a:avLst/>
              </a:prstGeom>
              <a:blipFill>
                <a:blip r:embed="rId3"/>
                <a:stretch>
                  <a:fillRect l="-831" b="-56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540219C-A50A-4983-9163-1739AF74E77E}"/>
                  </a:ext>
                </a:extLst>
              </p:cNvPr>
              <p:cNvSpPr txBox="1"/>
              <p:nvPr/>
            </p:nvSpPr>
            <p:spPr>
              <a:xfrm>
                <a:off x="838199" y="2401484"/>
                <a:ext cx="4475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Depende da forma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540219C-A50A-4983-9163-1739AF74E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401484"/>
                <a:ext cx="4475018" cy="369332"/>
              </a:xfrm>
              <a:prstGeom prst="rect">
                <a:avLst/>
              </a:prstGeom>
              <a:blipFill>
                <a:blip r:embed="rId4"/>
                <a:stretch>
                  <a:fillRect l="-1088" t="-9836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90D9E913-8FC7-4952-8C68-D23620D95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94" y="4465432"/>
            <a:ext cx="2242915" cy="18601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E1F823-0011-454A-8460-E564529B8ED2}"/>
              </a:ext>
            </a:extLst>
          </p:cNvPr>
          <p:cNvSpPr txBox="1"/>
          <p:nvPr/>
        </p:nvSpPr>
        <p:spPr>
          <a:xfrm>
            <a:off x="8368145" y="1593273"/>
            <a:ext cx="3338945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a=0;b=1</a:t>
            </a:r>
          </a:p>
          <a:p>
            <a:r>
              <a:rPr lang="en-US" dirty="0"/>
              <a:t>X=</a:t>
            </a:r>
            <a:r>
              <a:rPr lang="en-US" dirty="0" err="1"/>
              <a:t>runif</a:t>
            </a:r>
            <a:r>
              <a:rPr lang="en-US" dirty="0"/>
              <a:t>(1000,a,b)</a:t>
            </a:r>
          </a:p>
          <a:p>
            <a:endParaRPr lang="en-US" dirty="0"/>
          </a:p>
          <a:p>
            <a:r>
              <a:rPr lang="en-US" dirty="0"/>
              <a:t>&gt; mean(X)</a:t>
            </a:r>
          </a:p>
          <a:p>
            <a:r>
              <a:rPr lang="en-US" dirty="0"/>
              <a:t>[1] 0.5038807</a:t>
            </a:r>
          </a:p>
          <a:p>
            <a:endParaRPr lang="en-US" dirty="0"/>
          </a:p>
          <a:p>
            <a:r>
              <a:rPr lang="en-US" dirty="0"/>
              <a:t>&gt; mean(1/X)</a:t>
            </a:r>
          </a:p>
          <a:p>
            <a:r>
              <a:rPr lang="en-US" dirty="0"/>
              <a:t>[1] 9.858762</a:t>
            </a:r>
            <a:endParaRPr lang="pt-BR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5DDD88AB-975B-4590-9C8E-83F4E88AF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002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5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544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Tema do Office</vt:lpstr>
      <vt:lpstr>Apresentação do PowerPoint</vt:lpstr>
      <vt:lpstr>Definição:</vt:lpstr>
      <vt:lpstr>Bernoulli(p) e Uniforme{1,...,n}</vt:lpstr>
      <vt:lpstr>v.a. Discretas</vt:lpstr>
      <vt:lpstr>Apresentação do PowerPoint</vt:lpstr>
      <vt:lpstr>v.a. Cauchy: N(0,1)/N(0,1)</vt:lpstr>
      <vt:lpstr>Propriedades da E(X)</vt:lpstr>
      <vt:lpstr>Esperança de uma Função de v.a.</vt:lpstr>
      <vt:lpstr>Desigualdade de Jensen</vt:lpstr>
      <vt:lpstr>Esperança da SOMA e PRODUTO</vt:lpstr>
      <vt:lpstr>Convergências: Monótona e Dominada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Heliton Tavares</dc:creator>
  <cp:lastModifiedBy>Heliton Tavares</cp:lastModifiedBy>
  <cp:revision>2</cp:revision>
  <dcterms:created xsi:type="dcterms:W3CDTF">2020-11-16T09:33:32Z</dcterms:created>
  <dcterms:modified xsi:type="dcterms:W3CDTF">2020-11-25T17:11:00Z</dcterms:modified>
</cp:coreProperties>
</file>